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A24D7-7A35-4E78-A103-CC639A3433C2}" type="datetimeFigureOut">
              <a:rPr lang="ru-RU" smtClean="0"/>
              <a:t>24.08.2013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91F18-1320-42DD-82B3-9A50256FC1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474" y="1571612"/>
            <a:ext cx="8851526" cy="23083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ПРИРОДА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ПРОИЗВЕДЕНИЯХ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РУССКИХ КОМПОЗИТОРОВ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4876" y="428604"/>
            <a:ext cx="421484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мало увидеть,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надо всмотреться,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ясной любовью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Наполнилось сердце.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мало услышать,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Здесь вслушаться нужно,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в душу созвучья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Нахлынули дружно.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 вдруг отразили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Прозрачные воды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Всю прелесть застенчивой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Русской природы.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(Н.И.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Рыленков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http://www.bestwallpapers.net.ru/private/img/russia/ruspriroda_15.01.2010_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4208250" cy="279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papers.ru/wallpapers/nature/13310/1366x768_%D0%A0%D1%83%D1%81%D1%81%D0%BA%D0%B0%D1%8F-%D0%BF%D1%80%D0%B8%D1%80%D0%BE%D0%B4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87" y="0"/>
            <a:ext cx="914848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14612" y="1071546"/>
            <a:ext cx="31540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песня Локтева «Русские края»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2428868"/>
            <a:ext cx="11769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Ребята, о чем эта песня?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 природе, о Родине.)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что такое Родина?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(Город, страна, земля, где мы родились.)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Какие чувства передает в своей музыке композитор?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(Любовь к родине, гордость за ее красоту.)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Есть ли в вашем домашнем задании строчки, созвучные этой песне?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(Примеры детей.)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Попробуем передать эти чувства в исполнении песни.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Ребята, о чем эта песня?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 природе, о Родине.)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что такое Родина?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(Город, страна, земля, где мы родились.)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Какие чувства передает в своей музыке композитор?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(Любовь к родине, гордость за ее красоту.)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Есть ли в вашем домашнем задании строчки, созвучные этой песне?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(Примеры детей.)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Попробуем передать эти чувства в исполнении песни.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Ребята, о чем эта песня?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 природе, о Родине.)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 что такое Родина?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(Город, страна, земля, где мы родились.)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Какие чувства передает в своей музыке композитор?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(Любовь к родине, гордость за ее красоту.)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Есть ли в вашем домашнем задании строчки, созвучные этой песне?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(Примеры детей.)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Попробуем передать эти чувства в исполнении песни.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3214686"/>
            <a:ext cx="20399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О ЧЁМ ЭТА ПЕСНЯ?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00430" y="4071942"/>
            <a:ext cx="22312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ЧТО ТАКОЕ РОДИНА?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00364" y="5072074"/>
            <a:ext cx="347518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КАКИЕ ЧУВСТВА ПЕРЕДАЁТ </a:t>
            </a:r>
          </a:p>
          <a:p>
            <a:r>
              <a:rPr lang="ru-RU" dirty="0" smtClean="0"/>
              <a:t>В СВОЕЙ МУЗЫКЕ КОМПОЗИТОР?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1265_BIG_0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393498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Русская народная песня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«Среди долина </a:t>
            </a:r>
            <a:r>
              <a:rPr lang="ru-RU" sz="2800" dirty="0" err="1" smtClean="0">
                <a:solidFill>
                  <a:srgbClr val="FF0000"/>
                </a:solidFill>
              </a:rPr>
              <a:t>ровныя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571612"/>
            <a:ext cx="354667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КАКИЕ ЧУВСТВА ВЫЗВАЛА ПЕСНЯ?</a:t>
            </a:r>
          </a:p>
          <a:p>
            <a:r>
              <a:rPr lang="ru-RU" dirty="0" smtClean="0"/>
              <a:t>ПОЧЕМУ?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2786058"/>
            <a:ext cx="3206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МОЖНО ЛИ РАЗГЛЯДЕТЬ</a:t>
            </a:r>
          </a:p>
          <a:p>
            <a:r>
              <a:rPr lang="ru-RU" dirty="0" smtClean="0"/>
              <a:t>ЗА ОБРАЗОМ ДУБА ЧЕЛОВЕКА?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art-is-life.ru/wp-content/uploads/2012/01/%D0%A1-%D0%BA%D0%B0%D1%80%D1%82%D0%B8%D0%BD%D1%8B-%D0%98.%D0%98.-%D0%A8%D0%B8%D1%88%D0%BA%D0%B8%D0%BD%D0%B0-%D0%94%D0%BE%D0%B6%D0%B4%D1%8C-%D0%B2-%D0%B4%D1%83%D0%B1%D0%BE%D0%B2%D0%BE%D0%BC-%D0%BB%D0%B5%D1%81%D1%83-77%D1%85110-%D1%85.%D0%BC.-2011%D0%B7%D0%B0%D0%B3%D1%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39869"/>
            <a:ext cx="7643866" cy="51721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143108" y="5929330"/>
            <a:ext cx="432317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И.И. ШИШКИН.  ДОЖДЬ В ДУБОВОМ ЛЕСУ.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uploads7.wikipaintings.org/images/ivan-shishkin/edge-of-the-forest-1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665101" cy="4422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714612" y="5429264"/>
            <a:ext cx="32696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И.И. ШИШКИН.  ОПУШКА ЛЕСА.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conexpo.ru/pics/4_2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6667500" cy="45910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714612" y="5429264"/>
            <a:ext cx="44158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И.И. ШИШКИН.  РУЧЕЙ В БЕРЁЗОВОМ ЛЕСУ.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71472" y="714356"/>
            <a:ext cx="8001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 же помогает человеку увидеть музыку?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V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3" y="2071678"/>
            <a:ext cx="3663750" cy="42743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14818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человек обладает внутренним зрением, и если он научится пользоваться этим своим богатством, то перед ним откроется красота окружающего мира так, как сегодня открылась перед нами красота русской природы.</a:t>
            </a:r>
            <a:endParaRPr lang="ru-RU" sz="2400" dirty="0"/>
          </a:p>
        </p:txBody>
      </p:sp>
      <p:pic>
        <p:nvPicPr>
          <p:cNvPr id="58370" name="Picture 2" descr="http://www.wallpapers4all.ru/data/media/21/pri1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268932" cy="4088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146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Бумажная</vt:lpstr>
      <vt:lpstr>Трек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2013-08-24T11:32:47Z</dcterms:created>
  <dcterms:modified xsi:type="dcterms:W3CDTF">2013-08-24T11:57:12Z</dcterms:modified>
</cp:coreProperties>
</file>