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sldIdLst>
    <p:sldId id="264" r:id="rId2"/>
    <p:sldId id="311" r:id="rId3"/>
    <p:sldId id="266" r:id="rId4"/>
    <p:sldId id="312" r:id="rId5"/>
    <p:sldId id="277" r:id="rId6"/>
    <p:sldId id="278" r:id="rId7"/>
    <p:sldId id="280" r:id="rId8"/>
    <p:sldId id="281" r:id="rId9"/>
    <p:sldId id="315" r:id="rId10"/>
    <p:sldId id="314" r:id="rId11"/>
    <p:sldId id="287" r:id="rId12"/>
    <p:sldId id="322" r:id="rId13"/>
    <p:sldId id="290" r:id="rId14"/>
    <p:sldId id="308" r:id="rId15"/>
    <p:sldId id="310" r:id="rId16"/>
    <p:sldId id="306" r:id="rId17"/>
    <p:sldId id="293" r:id="rId18"/>
    <p:sldId id="300" r:id="rId19"/>
    <p:sldId id="323" r:id="rId20"/>
    <p:sldId id="302" r:id="rId21"/>
    <p:sldId id="303" r:id="rId22"/>
    <p:sldId id="316" r:id="rId23"/>
    <p:sldId id="317" r:id="rId24"/>
    <p:sldId id="318" r:id="rId25"/>
    <p:sldId id="319" r:id="rId26"/>
    <p:sldId id="320" r:id="rId27"/>
    <p:sldId id="321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59" d="100"/>
          <a:sy n="59" d="100"/>
        </p:scale>
        <p:origin x="-168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ECB47D-A337-43F6-B5CA-41CEA1BA20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AB034C1-0AF2-4ADD-9382-9DA5FDCE4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F556-BCCB-41C8-9DF2-B41CA252A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3B4BE-99DD-4C63-AD1D-C5D6D2AA8B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303FC5-F5B4-444A-9DE3-50BAF2D69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D6897-8D8D-4B76-8FDD-310BD1B37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7D36-2ADE-4E62-B560-FEA7D169C0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33CFE-4B03-4C75-A8ED-F5480EA1A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52A4-0303-44AC-B5CD-4B016F22D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AA74B-461D-49B5-B944-7332DD55C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9D7B9-BD4C-4D46-9DB6-4D2D15E77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0A57-3923-43F5-999A-ABAD9E7BC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866A3-A971-4F86-AEED-02C64ED01B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4025501-B033-489E-BD2F-A6D8CD030A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00108"/>
            <a:ext cx="7958166" cy="38576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 "Система работы по вовлечению родителей дошкольников </a:t>
            </a:r>
            <a:r>
              <a:rPr lang="ru-RU" sz="3200" b="1" dirty="0" smtClean="0"/>
              <a:t>с тяжелыми нарушениями речи</a:t>
            </a:r>
            <a:r>
              <a:rPr lang="ru-RU" sz="3200" b="1" dirty="0" smtClean="0"/>
              <a:t> </a:t>
            </a:r>
            <a:r>
              <a:rPr lang="ru-RU" sz="3200" b="1" dirty="0" smtClean="0"/>
              <a:t>в коррекционно-развивающую деятельность по </a:t>
            </a:r>
            <a:r>
              <a:rPr lang="ru-RU" sz="3200" b="1" dirty="0" err="1" smtClean="0"/>
              <a:t>здоровьесбережению</a:t>
            </a:r>
            <a:r>
              <a:rPr lang="ru-RU" sz="3200" b="1" dirty="0" smtClean="0"/>
              <a:t>"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357166"/>
            <a:ext cx="607730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Государственное бюджетное общеобразовательное учреждение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школа № 69 структурное подразделение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Отделение дошкольного образования детей»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Курортного </a:t>
            </a:r>
            <a:r>
              <a:rPr lang="ru-RU" sz="1600" dirty="0">
                <a:solidFill>
                  <a:schemeClr val="tx1"/>
                </a:solidFill>
              </a:rPr>
              <a:t>района Санкт-Петербурга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5360085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тарший воспитатель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Стефанко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Александра Викторовна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607223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Консультации на темы «Режим дня», «Календарь здоровых привычек», мастер класс «Здоровье в порядке – спасибо зарядке»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 descr="rAHj-yuFX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2754815" cy="489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Z2PEmfCh5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2714644" cy="482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86808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Включение родителей в коррекционно-развивающую и образовательную деятельность, участие в мероприятиях.</a:t>
            </a:r>
          </a:p>
          <a:p>
            <a:pPr indent="0">
              <a:buNone/>
            </a:pPr>
            <a:r>
              <a:rPr lang="ru-RU" sz="2400" dirty="0" smtClean="0"/>
              <a:t>Изготовление нетрадиционного оборудования и </a:t>
            </a:r>
            <a:r>
              <a:rPr lang="ru-RU" sz="2400" dirty="0" err="1" smtClean="0"/>
              <a:t>массажоров</a:t>
            </a:r>
            <a:r>
              <a:rPr lang="ru-RU" sz="2400" dirty="0" smtClean="0"/>
              <a:t> для профилактики осанки и плоскостопия</a:t>
            </a:r>
          </a:p>
          <a:p>
            <a:pPr indent="0">
              <a:buNone/>
            </a:pPr>
            <a:endParaRPr lang="ru-RU" sz="2400" dirty="0" smtClean="0"/>
          </a:p>
          <a:p>
            <a:pPr indent="0">
              <a:buNone/>
            </a:pPr>
            <a:endParaRPr lang="ru-RU" sz="2400" dirty="0" smtClean="0"/>
          </a:p>
          <a:p>
            <a:pPr indent="0">
              <a:buNone/>
            </a:pPr>
            <a:endParaRPr lang="ru-RU" sz="2400" dirty="0" smtClean="0"/>
          </a:p>
          <a:p>
            <a:pPr indent="0">
              <a:buNone/>
            </a:pPr>
            <a:endParaRPr lang="ru-RU" sz="2400" dirty="0"/>
          </a:p>
        </p:txBody>
      </p:sp>
      <p:pic>
        <p:nvPicPr>
          <p:cNvPr id="7" name="Рисунок 6" descr="IMG_20170220_161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4596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70220_162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14620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15370" cy="6215106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/>
              <a:t>Речевое здоровья это царство «Речи».</a:t>
            </a:r>
          </a:p>
          <a:p>
            <a:pPr>
              <a:buNone/>
            </a:pPr>
            <a:r>
              <a:rPr lang="ru-RU" sz="2400" dirty="0" smtClean="0"/>
              <a:t>Включение родителей в коррекционно-развивающую и образовательную деятельность, участие в мероприятиях.</a:t>
            </a:r>
          </a:p>
          <a:p>
            <a:pPr indent="0">
              <a:buNone/>
            </a:pPr>
            <a:r>
              <a:rPr lang="ru-RU" sz="2400" dirty="0" smtClean="0"/>
              <a:t>Консультации «Логопедические упражнения и </a:t>
            </a:r>
            <a:r>
              <a:rPr lang="ru-RU" sz="2400" dirty="0" err="1" smtClean="0"/>
              <a:t>здоровьесбережение</a:t>
            </a:r>
            <a:r>
              <a:rPr lang="ru-RU" sz="2400" dirty="0" smtClean="0"/>
              <a:t>», изготовление пособия «Волшебные часы» с картинками режима дня группы, мастер-класс «Артикуляционная гимнастика со </a:t>
            </a:r>
            <a:r>
              <a:rPr lang="ru-RU" sz="2400" dirty="0" err="1" smtClean="0"/>
              <a:t>Здоровейкой</a:t>
            </a:r>
            <a:r>
              <a:rPr lang="ru-RU" sz="2400" dirty="0" smtClean="0"/>
              <a:t>».</a:t>
            </a:r>
          </a:p>
          <a:p>
            <a:pPr indent="0">
              <a:buNone/>
            </a:pPr>
            <a:endParaRPr lang="ru-RU" sz="2400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hngI2oZsF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3929090" cy="221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284984"/>
            <a:ext cx="3857652" cy="294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61436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Проведение совместно с родителями речевых игр, </a:t>
            </a:r>
            <a:r>
              <a:rPr lang="ru-RU" sz="2400" dirty="0" err="1" smtClean="0"/>
              <a:t>логоритмических</a:t>
            </a:r>
            <a:r>
              <a:rPr lang="ru-RU" sz="2400" dirty="0" smtClean="0"/>
              <a:t> упражнений, дыхательной гимнастики, артикуляционной </a:t>
            </a:r>
            <a:r>
              <a:rPr lang="ru-RU" sz="2400" dirty="0" smtClean="0"/>
              <a:t>и пальчиковой </a:t>
            </a:r>
            <a:r>
              <a:rPr lang="ru-RU" sz="2400" dirty="0" smtClean="0"/>
              <a:t>гимнастики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 descr="IMG_5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06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vpRAjBPL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929066"/>
            <a:ext cx="4444999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_i2CLfIG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500173"/>
            <a:ext cx="4500594" cy="253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Авторская игра «Цветной круг Здоровья» созданная </a:t>
            </a:r>
            <a:r>
              <a:rPr lang="ru-RU" dirty="0" err="1" smtClean="0"/>
              <a:t>совместо</a:t>
            </a:r>
            <a:r>
              <a:rPr lang="ru-RU" dirty="0" smtClean="0"/>
              <a:t> с родителями </a:t>
            </a:r>
            <a:endParaRPr lang="ru-RU" dirty="0"/>
          </a:p>
        </p:txBody>
      </p:sp>
      <p:pic>
        <p:nvPicPr>
          <p:cNvPr id="4" name="Содержимое 3" descr="20170414_090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445022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 «Шаги к здоровью»</a:t>
            </a:r>
            <a:endParaRPr lang="ru-RU" b="1" dirty="0"/>
          </a:p>
        </p:txBody>
      </p:sp>
      <p:pic>
        <p:nvPicPr>
          <p:cNvPr id="4" name="Содержимое 3" descr="Fi2UWeEe8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470411" cy="3352808"/>
          </a:xfrm>
        </p:spPr>
      </p:pic>
      <p:pic>
        <p:nvPicPr>
          <p:cNvPr id="5" name="Рисунок 4" descr="9uHrP9ISy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85860"/>
            <a:ext cx="3696917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02"/>
          <a:stretch>
            <a:fillRect/>
          </a:stretch>
        </p:blipFill>
        <p:spPr>
          <a:xfrm>
            <a:off x="5364088" y="1412776"/>
            <a:ext cx="345647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pp.userapi.com/c636829/v636829279/3df89/Jnv2LB7rwhw.jpg"/>
          <p:cNvPicPr>
            <a:picLocks noChangeAspect="1" noChangeArrowheads="1"/>
          </p:cNvPicPr>
          <p:nvPr/>
        </p:nvPicPr>
        <p:blipFill>
          <a:blip r:embed="rId3" cstate="print"/>
          <a:srcRect l="2579" t="11463" r="5862"/>
          <a:stretch>
            <a:fillRect/>
          </a:stretch>
        </p:blipFill>
        <p:spPr bwMode="auto">
          <a:xfrm>
            <a:off x="323528" y="4293096"/>
            <a:ext cx="4320480" cy="2350080"/>
          </a:xfrm>
          <a:prstGeom prst="rect">
            <a:avLst/>
          </a:prstGeom>
          <a:noFill/>
        </p:spPr>
      </p:pic>
      <p:pic>
        <p:nvPicPr>
          <p:cNvPr id="5" name="Рисунок 4" descr="yCm4RroIHt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4992553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WlW1DoHAGF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6570" t="4659" r="5394"/>
          <a:stretch>
            <a:fillRect/>
          </a:stretch>
        </p:blipFill>
        <p:spPr>
          <a:xfrm>
            <a:off x="4067944" y="3717032"/>
            <a:ext cx="4824536" cy="294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0454" y="1721390"/>
            <a:ext cx="5371653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Применение </a:t>
            </a:r>
            <a:r>
              <a:rPr lang="ru-RU" sz="2800" dirty="0" err="1" smtClean="0">
                <a:solidFill>
                  <a:schemeClr val="tx1"/>
                </a:solidFill>
              </a:rPr>
              <a:t>здоровьесберегающих</a:t>
            </a:r>
            <a:r>
              <a:rPr lang="ru-RU" sz="2800" dirty="0" smtClean="0">
                <a:solidFill>
                  <a:schemeClr val="tx1"/>
                </a:solidFill>
              </a:rPr>
              <a:t> технологий в домашних условиях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594320"/>
          </a:xfrm>
        </p:spPr>
        <p:txBody>
          <a:bodyPr/>
          <a:lstStyle/>
          <a:p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2800" b="1" i="1" u="sng" dirty="0" smtClean="0"/>
              <a:t>Психическое здоровья это царство «Сказки».</a:t>
            </a: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endParaRPr lang="ru-RU" sz="3200" b="1" dirty="0"/>
          </a:p>
        </p:txBody>
      </p:sp>
      <p:pic>
        <p:nvPicPr>
          <p:cNvPr id="5" name="Содержимое 4" descr="1YzF-LwSVI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5357306" cy="301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IMG_044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4" t="1083" b="-4381"/>
          <a:stretch/>
        </p:blipFill>
        <p:spPr>
          <a:xfrm>
            <a:off x="714348" y="3286124"/>
            <a:ext cx="4219843" cy="333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21328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Консультации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0851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Мастер классы и практикумы с родителями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 «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Планета Здоровья»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655971" cy="47149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 descr="20150417_151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2952328" cy="5248583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8-5-90700-909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428604"/>
            <a:ext cx="4222816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6200"/>
            <a:ext cx="8501122" cy="1066800"/>
          </a:xfrm>
        </p:spPr>
        <p:txBody>
          <a:bodyPr/>
          <a:lstStyle/>
          <a:p>
            <a:pPr algn="ctr"/>
            <a:r>
              <a:rPr lang="ru-RU" sz="3200" b="1" dirty="0" smtClean="0"/>
              <a:t>Взаимодействие воспитателя с специалистами, родителями и детьми</a:t>
            </a:r>
            <a:endParaRPr lang="ru-RU" sz="3200" b="1" dirty="0"/>
          </a:p>
        </p:txBody>
      </p:sp>
      <p:pic>
        <p:nvPicPr>
          <p:cNvPr id="6" name="Содержимое 5" descr="7rFnKKSBQP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4087297" cy="229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ыставка рисун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143380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70220_161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786190"/>
            <a:ext cx="3357554" cy="251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IMG_20170214_160241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42910" y="1214422"/>
            <a:ext cx="3860813" cy="289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70214_161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3981455" cy="298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70214_1614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70220_161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286124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70220_1622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286124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81800" cy="1066800"/>
          </a:xfrm>
        </p:spPr>
        <p:txBody>
          <a:bodyPr/>
          <a:lstStyle/>
          <a:p>
            <a:pPr algn="ctr"/>
            <a:r>
              <a:rPr lang="ru-RU" sz="2800" b="1" dirty="0" smtClean="0"/>
              <a:t>Итоги проектной деятельности </a:t>
            </a:r>
            <a:r>
              <a:rPr lang="ru-RU" sz="2800" b="1" dirty="0" err="1" smtClean="0"/>
              <a:t>самопрезентация</a:t>
            </a:r>
            <a:r>
              <a:rPr lang="ru-RU" sz="2800" b="1" dirty="0" smtClean="0"/>
              <a:t> и выставка родителей «Шаги к здоровью»</a:t>
            </a:r>
            <a:endParaRPr lang="ru-RU" sz="2800" b="1" dirty="0"/>
          </a:p>
        </p:txBody>
      </p:sp>
      <p:pic>
        <p:nvPicPr>
          <p:cNvPr id="1026" name="Picture 2" descr="F:\экзаменационная работа Стефанко\aaFimID2R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479583" cy="4639444"/>
          </a:xfrm>
          <a:prstGeom prst="rect">
            <a:avLst/>
          </a:prstGeom>
          <a:noFill/>
        </p:spPr>
      </p:pic>
      <p:pic>
        <p:nvPicPr>
          <p:cNvPr id="1027" name="Picture 3" descr="F:\экзаменационная работа Стефанко\UYci0By1Y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4908376" cy="3681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066800"/>
          </a:xfrm>
        </p:spPr>
        <p:txBody>
          <a:bodyPr/>
          <a:lstStyle/>
          <a:p>
            <a:pPr algn="ctr"/>
            <a:r>
              <a:rPr lang="ru-RU" sz="2800" b="1" dirty="0" smtClean="0"/>
              <a:t>Итоговое мероприятие </a:t>
            </a:r>
            <a:r>
              <a:rPr lang="ru-RU" sz="2800" b="1" dirty="0" err="1" smtClean="0"/>
              <a:t>квест</a:t>
            </a:r>
            <a:r>
              <a:rPr lang="ru-RU" sz="2800" b="1" dirty="0" smtClean="0"/>
              <a:t> «Планета Здоровья» с участием родителей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508104" cy="309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17032"/>
            <a:ext cx="5112568" cy="28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550461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5877272" cy="330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373216" cy="30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5738901" cy="32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5805264" cy="32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5120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866915" cy="33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5384666" cy="30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72494" cy="5729310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Спасибо за внимание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419975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4290"/>
            <a:ext cx="8496944" cy="6357982"/>
          </a:xfrm>
        </p:spPr>
        <p:txBody>
          <a:bodyPr/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Цель</a:t>
            </a:r>
            <a:r>
              <a:rPr lang="en-US" sz="2400" dirty="0" smtClean="0"/>
              <a:t>: </a:t>
            </a:r>
            <a:r>
              <a:rPr lang="ru-RU" sz="2400" dirty="0" smtClean="0"/>
              <a:t> Совершенствовать и развивать систему взаимодействия и сотрудничества родителей, детей и педагогов по </a:t>
            </a:r>
            <a:r>
              <a:rPr lang="ru-RU" sz="2400" dirty="0" err="1" smtClean="0"/>
              <a:t>здоровьесбережению</a:t>
            </a:r>
            <a:r>
              <a:rPr lang="ru-RU" sz="2400" dirty="0" smtClean="0"/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Задачи:</a:t>
            </a:r>
          </a:p>
          <a:p>
            <a:pPr lvl="0"/>
            <a:r>
              <a:rPr lang="ru-RU" sz="2000" dirty="0" smtClean="0"/>
              <a:t>Повышение компетентности родителей в вопросах здорового образа жизни.</a:t>
            </a:r>
          </a:p>
          <a:p>
            <a:pPr lvl="0"/>
            <a:r>
              <a:rPr lang="ru-RU" sz="2000" dirty="0" smtClean="0"/>
              <a:t>Оказание всесторонней помощи семье в обеспечении здоровья детей и приобщение семьи к здоровому образу жизни.</a:t>
            </a:r>
          </a:p>
          <a:p>
            <a:pPr lvl="0"/>
            <a:r>
              <a:rPr lang="ru-RU" sz="2000" dirty="0" smtClean="0"/>
              <a:t>Формирование эмоционально положительного отношения между семьями и детским садом, развитие творческих объединений педагогов, детей и родителей на основе общего дела, позволяющего изучить </a:t>
            </a: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технологии. </a:t>
            </a:r>
          </a:p>
          <a:p>
            <a:pPr lvl="0"/>
            <a:r>
              <a:rPr lang="ru-RU" sz="2000" dirty="0" smtClean="0"/>
              <a:t>Непосредственное вовлечение родителей в совместную коррекционно-развивающую деятельность на основе выявления индивидуальных потребностей и особенностей семейного воспитания, поддержки образовательных инициатив семьи, активизация творческого потенциала.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Предполагаемы результаты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19200"/>
            <a:ext cx="8424936" cy="47244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Эффективность реализации системы работы также определяется развитием компетенций родителей. </a:t>
            </a:r>
          </a:p>
          <a:p>
            <a:pPr>
              <a:buNone/>
            </a:pPr>
            <a:r>
              <a:rPr lang="ru-RU" sz="2000" b="1" dirty="0" smtClean="0"/>
              <a:t>Родители:</a:t>
            </a:r>
            <a:endParaRPr lang="ru-RU" sz="2000" dirty="0" smtClean="0"/>
          </a:p>
          <a:p>
            <a:r>
              <a:rPr lang="ru-RU" sz="2000" dirty="0" smtClean="0"/>
              <a:t> осознают ценность доверительного общения с детьми и педагогами, в совместной деятельности и совместной радости;</a:t>
            </a:r>
          </a:p>
          <a:p>
            <a:r>
              <a:rPr lang="ru-RU" sz="2000" dirty="0" smtClean="0"/>
              <a:t>активно включаются в коррекционно-развивающую деятельность, в том числе посредством участия в образовательных проектах, выставках, конкурсах, творческих поручениях, мастер-классах, практикумах, относящихся к </a:t>
            </a:r>
            <a:r>
              <a:rPr lang="ru-RU" sz="2000" dirty="0" err="1" smtClean="0"/>
              <a:t>здоровьесбережению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могут применить </a:t>
            </a: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технологии, закрепляя с детьми пройденный материал дома;</a:t>
            </a:r>
          </a:p>
          <a:p>
            <a:r>
              <a:rPr lang="ru-RU" sz="2000" dirty="0" smtClean="0"/>
              <a:t>участвуют в создании развивающей среды дошкольного учреждения, обеспечивающей </a:t>
            </a:r>
            <a:r>
              <a:rPr lang="ru-RU" sz="2000" dirty="0" err="1" smtClean="0"/>
              <a:t>здоровьесозидающий</a:t>
            </a:r>
            <a:r>
              <a:rPr lang="ru-RU" sz="2000" dirty="0" smtClean="0"/>
              <a:t> характер образовательного, коррекционно-развивающего процесса и безопасность воспитанников и педагогов.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7786742" cy="621510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Механизм достижения поставленной цели.</a:t>
            </a:r>
          </a:p>
          <a:p>
            <a:pPr algn="ctr">
              <a:buNone/>
            </a:pPr>
            <a:endParaRPr lang="ru-RU" sz="2400" b="1" smtClean="0"/>
          </a:p>
          <a:p>
            <a:pPr algn="ctr">
              <a:buNone/>
            </a:pPr>
            <a:r>
              <a:rPr lang="ru-RU" sz="2400" b="1" smtClean="0"/>
              <a:t>Система </a:t>
            </a:r>
            <a:r>
              <a:rPr lang="ru-RU" sz="2400" b="1" dirty="0" smtClean="0"/>
              <a:t>работы по вовлечению родителей в коррекционно-развивающую деятельность по </a:t>
            </a:r>
            <a:r>
              <a:rPr lang="ru-RU" sz="2400" b="1" dirty="0" err="1" smtClean="0"/>
              <a:t>здоровьесбережению</a:t>
            </a:r>
            <a:r>
              <a:rPr lang="ru-RU" sz="2400" b="1" dirty="0" smtClean="0"/>
              <a:t> состоит из трёх блоков:</a:t>
            </a:r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pPr lvl="0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32040" y="2996952"/>
            <a:ext cx="1107289" cy="357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942928" y="3121968"/>
            <a:ext cx="428630" cy="178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987824" y="3068960"/>
            <a:ext cx="535785" cy="357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87824" y="256490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Три блока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568" y="3429000"/>
            <a:ext cx="2509854" cy="127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здоровье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(инструктор по физической культуре)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8144" y="3356992"/>
            <a:ext cx="2366978" cy="127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(педагог-психолог)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47864" y="3429000"/>
            <a:ext cx="2366978" cy="127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здоровье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(учитель-логопед)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858180" cy="6215106"/>
          </a:xfrm>
        </p:spPr>
        <p:txBody>
          <a:bodyPr/>
          <a:lstStyle/>
          <a:p>
            <a:pPr indent="342900" algn="ctr">
              <a:buNone/>
            </a:pPr>
            <a:r>
              <a:rPr lang="ru-RU" b="1" dirty="0" smtClean="0"/>
              <a:t>В эту систему работы вошли такие </a:t>
            </a:r>
            <a:r>
              <a:rPr lang="ru-RU" b="1" i="1" dirty="0" smtClean="0"/>
              <a:t>образовательные технологии</a:t>
            </a:r>
            <a:r>
              <a:rPr lang="ru-RU" dirty="0" smtClean="0"/>
              <a:t>  </a:t>
            </a:r>
            <a:r>
              <a:rPr lang="ru-RU" b="1" i="1" dirty="0" smtClean="0"/>
              <a:t>как</a:t>
            </a:r>
            <a:r>
              <a:rPr lang="ru-RU" dirty="0" smtClean="0"/>
              <a:t>: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информационно-коммуникативная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проектная деятельность;</a:t>
            </a:r>
          </a:p>
          <a:p>
            <a:pPr lvl="0">
              <a:spcBef>
                <a:spcPts val="0"/>
              </a:spcBef>
            </a:pPr>
            <a:r>
              <a:rPr lang="ru-RU" dirty="0" err="1" smtClean="0"/>
              <a:t>здоровьесбережение</a:t>
            </a:r>
            <a:r>
              <a:rPr lang="ru-RU" dirty="0" smtClean="0"/>
              <a:t> (пальчиковые, артикуляционные, дыхательные, мимические, глазные, релаксационные гимнастики, </a:t>
            </a:r>
            <a:r>
              <a:rPr lang="ru-RU" dirty="0" err="1" smtClean="0"/>
              <a:t>психогимнастики</a:t>
            </a:r>
            <a:r>
              <a:rPr lang="ru-RU" dirty="0" smtClean="0"/>
              <a:t>, </a:t>
            </a:r>
            <a:r>
              <a:rPr lang="ru-RU" dirty="0" err="1" smtClean="0"/>
              <a:t>самомассаж</a:t>
            </a:r>
            <a:r>
              <a:rPr lang="ru-RU" dirty="0" smtClean="0"/>
              <a:t>, </a:t>
            </a:r>
            <a:r>
              <a:rPr lang="ru-RU" dirty="0" err="1" smtClean="0"/>
              <a:t>логоритмические</a:t>
            </a:r>
            <a:r>
              <a:rPr lang="ru-RU" dirty="0" smtClean="0"/>
              <a:t> упражнения, </a:t>
            </a:r>
            <a:r>
              <a:rPr lang="ru-RU" dirty="0" err="1" smtClean="0"/>
              <a:t>коррегирующие</a:t>
            </a:r>
            <a:r>
              <a:rPr lang="ru-RU" dirty="0" smtClean="0"/>
              <a:t>, бодрящие зарядки, физ. минутки, подвижные игры, упражнения для профилактики плоскостопия и осанки);</a:t>
            </a:r>
          </a:p>
          <a:p>
            <a:pPr lvl="0">
              <a:spcBef>
                <a:spcPts val="0"/>
              </a:spcBef>
            </a:pPr>
            <a:r>
              <a:rPr lang="ru-RU" dirty="0" err="1" smtClean="0"/>
              <a:t>сказкотерапия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15370" cy="614366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Система работы в рамках Проекта «Планета Здоровья» для средней группы </a:t>
            </a:r>
            <a:r>
              <a:rPr lang="ru-RU" sz="2000" b="1" dirty="0" smtClean="0"/>
              <a:t>(рассчитанный на один учебный год, каждый месяц по одному проекту, участники</a:t>
            </a:r>
            <a:r>
              <a:rPr lang="en-US" sz="2000" b="1" dirty="0" smtClean="0"/>
              <a:t>: </a:t>
            </a:r>
            <a:r>
              <a:rPr lang="ru-RU" sz="2000" b="1" dirty="0" smtClean="0"/>
              <a:t>педагоги, дети, родители)</a:t>
            </a:r>
          </a:p>
          <a:p>
            <a:pPr algn="ctr">
              <a:buNone/>
            </a:pPr>
            <a:endParaRPr lang="ru-RU" sz="2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338067" y="1342453"/>
            <a:ext cx="289121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H="1">
            <a:off x="3744763" y="1447925"/>
            <a:ext cx="285753" cy="71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6643702" y="1428736"/>
            <a:ext cx="285751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071802" y="1643050"/>
            <a:ext cx="2928958" cy="4857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здоровье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декабрь-февраль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(инструктор по физической культуре)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«Физическое здоровье»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«Я здоровье сберегу, себе и вам я помогу»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«Режим дня верный помощник нашего здоровья»</a:t>
            </a:r>
          </a:p>
          <a:p>
            <a:pPr algn="l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коррегирующие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бодрящие зарядки и глазные гимнастики, физ. минутки, подвижные игры, упражнения для профилактики плоскостопия и осанки)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643050"/>
            <a:ext cx="2357454" cy="4857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здоровье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сентябрь-ноябрь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(учитель-логопед)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«Знакомство с парциальной программой Планетой Здоровья»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«Речевое здоровье»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«Знакомство с 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технологиями»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(пальчиковые, дыхательные, артикуляционные, мимические гимнастики,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упражнения,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1643050"/>
            <a:ext cx="2571768" cy="4786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март-май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(педагог-психолог)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«Психическое здоровье»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«Что такое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Сказкатерапия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«Приятного аппетита»</a:t>
            </a:r>
          </a:p>
          <a:p>
            <a:pPr algn="l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релаксационные упражнения)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мероприятие «Шаги к здоровью»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(выставка и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творческих работ)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6215106"/>
          </a:xfrm>
        </p:spPr>
        <p:txBody>
          <a:bodyPr/>
          <a:lstStyle/>
          <a:p>
            <a:pPr lvl="0" indent="34290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Система работы по вовлечению родителей дошкольников  старшей и подготовительной группах по </a:t>
            </a:r>
            <a:r>
              <a:rPr lang="ru-RU" dirty="0" err="1" smtClean="0">
                <a:solidFill>
                  <a:schemeClr val="tx1"/>
                </a:solidFill>
              </a:rPr>
              <a:t>здоровьесбережению</a:t>
            </a:r>
            <a:r>
              <a:rPr lang="ru-RU" dirty="0" smtClean="0">
                <a:solidFill>
                  <a:schemeClr val="tx1"/>
                </a:solidFill>
              </a:rPr>
              <a:t>.                        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блока</a:t>
            </a:r>
          </a:p>
          <a:p>
            <a:pPr lvl="0" indent="342900" algn="ctr">
              <a:buNone/>
            </a:pP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(одна тема  и три мероприятия на два месяца + в конце второго месяца одно практическое мероприятие)</a:t>
            </a:r>
          </a:p>
          <a:p>
            <a:pPr lvl="0" indent="34290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+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u="sng" dirty="0" smtClean="0"/>
              <a:t>Совместная деятельность воспитателя, детей и родителей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=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u="sng" dirty="0" smtClean="0"/>
              <a:t>Результат</a:t>
            </a:r>
            <a:r>
              <a:rPr lang="en-US" sz="2000" b="1" u="sng" dirty="0" smtClean="0"/>
              <a:t>: </a:t>
            </a:r>
            <a:r>
              <a:rPr lang="ru-RU" sz="2000" b="1" u="sng" dirty="0" err="1" smtClean="0"/>
              <a:t>Игра-квест</a:t>
            </a:r>
            <a:r>
              <a:rPr lang="ru-RU" sz="2000" b="1" u="sng" dirty="0" smtClean="0"/>
              <a:t> «Планета Здоровья»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(проводится в конце мая по всем пройденным темам в течение года, родители проводят задания-игры самостоятельно)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780928"/>
            <a:ext cx="2684650" cy="22265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здоровье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(инструктор по физической культуре)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консультации, практикумы, мастер классы, творческие поручения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924944"/>
            <a:ext cx="2366978" cy="19385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здоровье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(учитель-логопед) консультации, практикумы, мастер классы, творческие поручения</a:t>
            </a:r>
          </a:p>
          <a:p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2714620"/>
            <a:ext cx="2664296" cy="22265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(педагог-психолог)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консультации, практикумы, мастер классы, творческие поручения</a:t>
            </a:r>
          </a:p>
          <a:p>
            <a:endParaRPr lang="ru-RU" sz="2000" b="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444208" y="2348880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4675369" y="2567755"/>
            <a:ext cx="30958" cy="357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411760" y="2420888"/>
            <a:ext cx="571504" cy="357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люс 9"/>
          <p:cNvSpPr/>
          <p:nvPr/>
        </p:nvSpPr>
        <p:spPr bwMode="auto">
          <a:xfrm>
            <a:off x="3275856" y="3645024"/>
            <a:ext cx="288032" cy="338336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Плюс 10"/>
          <p:cNvSpPr/>
          <p:nvPr/>
        </p:nvSpPr>
        <p:spPr bwMode="auto">
          <a:xfrm>
            <a:off x="5796136" y="3717032"/>
            <a:ext cx="288032" cy="338336"/>
          </a:xfrm>
          <a:prstGeom prst="mathPlus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166"/>
            <a:ext cx="8640960" cy="6072230"/>
          </a:xfrm>
        </p:spPr>
        <p:txBody>
          <a:bodyPr/>
          <a:lstStyle/>
          <a:p>
            <a:pPr indent="0">
              <a:buNone/>
            </a:pPr>
            <a:r>
              <a:rPr lang="ru-RU" b="1" i="1" u="sng" dirty="0" smtClean="0"/>
              <a:t>Физическое здоровья это царство «Физкультуры».</a:t>
            </a:r>
            <a:endParaRPr lang="ru-RU" dirty="0" smtClean="0"/>
          </a:p>
          <a:p>
            <a:pPr indent="0">
              <a:buNone/>
            </a:pPr>
            <a:endParaRPr lang="ru-RU" sz="2400" dirty="0" smtClean="0"/>
          </a:p>
          <a:p>
            <a:pPr indent="0">
              <a:buNone/>
            </a:pPr>
            <a:r>
              <a:rPr lang="ru-RU" sz="2400" dirty="0" smtClean="0"/>
              <a:t>Проведения родителями </a:t>
            </a:r>
            <a:r>
              <a:rPr lang="ru-RU" sz="2400" dirty="0" err="1" smtClean="0"/>
              <a:t>коррегирующих</a:t>
            </a:r>
            <a:r>
              <a:rPr lang="ru-RU" sz="2400" dirty="0" smtClean="0"/>
              <a:t> упражнений, подвижных игр, гимнастик, физкультминуток и т.д.</a:t>
            </a:r>
            <a:endParaRPr lang="ru-RU" sz="2400" dirty="0"/>
          </a:p>
        </p:txBody>
      </p:sp>
      <p:pic>
        <p:nvPicPr>
          <p:cNvPr id="5" name="Рисунок 4" descr="20170215_101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714620"/>
            <a:ext cx="3809995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70215_102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3116"/>
            <a:ext cx="3071816" cy="409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семинар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</Template>
  <TotalTime>3504</TotalTime>
  <Words>799</Words>
  <Application>Microsoft Office PowerPoint</Application>
  <PresentationFormat>Экран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семинар</vt:lpstr>
      <vt:lpstr> "Система работы по вовлечению родителей дошкольников с тяжелыми нарушениями речи в коррекционно-развивающую деятельность по здоровьесбережению" </vt:lpstr>
      <vt:lpstr>Слайд 2</vt:lpstr>
      <vt:lpstr>Слайд 3</vt:lpstr>
      <vt:lpstr>Предполагаемы результаты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Авторская игра «Цветной круг Здоровья» созданная совместо с родителями </vt:lpstr>
      <vt:lpstr>Игра «Шаги к здоровью»</vt:lpstr>
      <vt:lpstr>Слайд 16</vt:lpstr>
      <vt:lpstr>Слайд 17</vt:lpstr>
      <vt:lpstr>           Психическое здоровья это царство «Сказки». </vt:lpstr>
      <vt:lpstr>Макет «Планета Здоровья»</vt:lpstr>
      <vt:lpstr>Взаимодействие воспитателя с специалистами, родителями и детьми</vt:lpstr>
      <vt:lpstr>Слайд 21</vt:lpstr>
      <vt:lpstr>Итоги проектной деятельности самопрезентация и выставка родителей «Шаги к здоровью»</vt:lpstr>
      <vt:lpstr>Итоговое мероприятие квест «Планета Здоровья» с участием родителей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Создание предметно-развивающей среды в группах компенсирующей направленности через проектную деятельность в соответствии ФГОС ДО </dc:title>
  <dc:creator>user</dc:creator>
  <cp:lastModifiedBy>Пользователь Windows</cp:lastModifiedBy>
  <cp:revision>230</cp:revision>
  <dcterms:created xsi:type="dcterms:W3CDTF">2016-04-11T14:25:14Z</dcterms:created>
  <dcterms:modified xsi:type="dcterms:W3CDTF">2018-05-29T21:28:00Z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TC010178481049</vt:lpwstr>
  </property>
</Properties>
</file>