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68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5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93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45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19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49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90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4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79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78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762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14E1-AE1B-4DA0-B887-8C32BAB4EE06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21A7-0C2B-42F6-B8FC-05F2E6779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832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Презентация №5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9600" dirty="0" smtClean="0">
              <a:solidFill>
                <a:srgbClr val="E85A81"/>
              </a:solidFill>
              <a:latin typeface="Fd228258-Identity-H"/>
            </a:endParaRPr>
          </a:p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2-2=0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1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026" y="985652"/>
            <a:ext cx="10403774" cy="5191311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2-1=1</a:t>
            </a:r>
          </a:p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1-1=0</a:t>
            </a:r>
          </a:p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2-2=0</a:t>
            </a:r>
            <a:endParaRPr lang="ru-RU" sz="96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96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9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6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9600" dirty="0" smtClean="0">
              <a:solidFill>
                <a:srgbClr val="E85A81"/>
              </a:solidFill>
              <a:latin typeface="Fd228258-Identity-H"/>
            </a:endParaRPr>
          </a:p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1+0=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22077" y="3301340"/>
            <a:ext cx="1068779" cy="1068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3399"/>
                </a:solidFill>
              </a:rPr>
              <a:t>1</a:t>
            </a:r>
            <a:endParaRPr lang="ru-RU" sz="96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79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85705" y="2086124"/>
            <a:ext cx="5946404" cy="30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96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4458" y="2327089"/>
            <a:ext cx="5563084" cy="279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30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6435" y="2405380"/>
            <a:ext cx="3302724" cy="26930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9159" y="2405380"/>
            <a:ext cx="5995714" cy="238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479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5756" y="1896877"/>
            <a:ext cx="3744073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2171" y="1896877"/>
            <a:ext cx="711356" cy="43444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1071" y="1928378"/>
            <a:ext cx="4776247" cy="416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90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0" i="0" u="none" strike="noStrike" baseline="0" dirty="0" smtClean="0">
              <a:solidFill>
                <a:srgbClr val="E85A81"/>
              </a:solidFill>
              <a:latin typeface="Fd228258-Identity-H"/>
            </a:endParaRPr>
          </a:p>
          <a:p>
            <a:pPr marL="0" indent="0" algn="ctr">
              <a:buNone/>
            </a:pPr>
            <a:endParaRPr lang="ru-RU" dirty="0">
              <a:solidFill>
                <a:srgbClr val="E85A81"/>
              </a:solidFill>
              <a:latin typeface="Fd228258-Identity-H"/>
            </a:endParaRPr>
          </a:p>
          <a:p>
            <a:pPr marL="0" indent="0" algn="ctr">
              <a:buNone/>
            </a:pPr>
            <a:r>
              <a:rPr lang="ru-RU" sz="9600" b="0" i="0" u="none" strike="noStrike" baseline="0" dirty="0" smtClean="0">
                <a:solidFill>
                  <a:srgbClr val="E85A81"/>
                </a:solidFill>
                <a:latin typeface="Fd228258-Identity-H"/>
              </a:rPr>
              <a:t>2-1=1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32067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0079" y="1887821"/>
            <a:ext cx="6388924" cy="415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55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9600" dirty="0" smtClean="0">
              <a:solidFill>
                <a:srgbClr val="E85A81"/>
              </a:solidFill>
              <a:latin typeface="Fd228258-Identity-H"/>
            </a:endParaRPr>
          </a:p>
          <a:p>
            <a:pPr marL="0" lvl="0" indent="0" algn="ctr">
              <a:buNone/>
            </a:pPr>
            <a:r>
              <a:rPr lang="ru-RU" sz="9600" dirty="0" smtClean="0">
                <a:solidFill>
                  <a:srgbClr val="E85A81"/>
                </a:solidFill>
                <a:latin typeface="Fd228258-Identity-H"/>
              </a:rPr>
              <a:t>1-1=0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7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7762" y="1367235"/>
            <a:ext cx="3876476" cy="46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02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13</Words>
  <Application>Microsoft Office PowerPoint</Application>
  <PresentationFormat>Произвольный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№5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69</dc:creator>
  <cp:lastModifiedBy>User Windows</cp:lastModifiedBy>
  <cp:revision>12</cp:revision>
  <dcterms:created xsi:type="dcterms:W3CDTF">2021-10-21T11:36:10Z</dcterms:created>
  <dcterms:modified xsi:type="dcterms:W3CDTF">2024-02-06T20:35:25Z</dcterms:modified>
</cp:coreProperties>
</file>