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83" r:id="rId7"/>
    <p:sldId id="260" r:id="rId8"/>
    <p:sldId id="28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D2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9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3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1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99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1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1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9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№1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2616" y="0"/>
            <a:ext cx="764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0940" y="-129364"/>
            <a:ext cx="3822395" cy="69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5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2850717" cy="6745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038" y="3721774"/>
            <a:ext cx="1575145" cy="121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516" y="2785597"/>
            <a:ext cx="2591368" cy="2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4093" y="2155998"/>
            <a:ext cx="4623813" cy="26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316" y="2692872"/>
            <a:ext cx="2591368" cy="2616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6327" y="1042160"/>
            <a:ext cx="6044541" cy="54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8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2961" y="166255"/>
            <a:ext cx="5536200" cy="6567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№1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11</cp:revision>
  <dcterms:created xsi:type="dcterms:W3CDTF">2021-10-13T10:50:53Z</dcterms:created>
  <dcterms:modified xsi:type="dcterms:W3CDTF">2024-02-06T20:23:17Z</dcterms:modified>
</cp:coreProperties>
</file>