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5CBF-3F2B-437A-A769-A8F6CB25145B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769F-74BE-40EC-88A6-A7A33450F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ам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26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4643470" cy="158274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СТРАНА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4929190" y="357166"/>
            <a:ext cx="3929090" cy="1928826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ХОРОШЕГО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714480" y="2643183"/>
            <a:ext cx="4857784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ТОНА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5904" y="0"/>
            <a:ext cx="38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ШКОЛЬНЫХ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img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2617852" cy="2823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2714620"/>
            <a:ext cx="2646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ДЕРЕВО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417229"/>
            <a:ext cx="2714612" cy="34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КАЗОЧНОЕ ДЕРЕВО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4073"/>
            <a:ext cx="2571736" cy="289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5904" y="0"/>
            <a:ext cx="38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ШКОЛЬНЫХ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img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2617852" cy="2823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2714620"/>
            <a:ext cx="2646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ДЕРЕВО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417229"/>
            <a:ext cx="2714612" cy="34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КАЗОЧНОЕ ДЕРЕВО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4073"/>
            <a:ext cx="2571736" cy="289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ЛЯГУШКА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4071942"/>
            <a:ext cx="3219448" cy="262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5904" y="0"/>
            <a:ext cx="38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ШКОЛЬНЫХ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img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2617852" cy="2823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2714620"/>
            <a:ext cx="2646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СКАЗОЧНОЕ ДЕРЕВО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64073"/>
            <a:ext cx="2571736" cy="289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ЛЯГУШКА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071942"/>
            <a:ext cx="3219448" cy="262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РЕВО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417229"/>
            <a:ext cx="2714612" cy="34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y_otem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0108"/>
            <a:ext cx="2428860" cy="243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5904" y="0"/>
            <a:ext cx="38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ШКОЛЬНЫХ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img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2617852" cy="2823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2714620"/>
            <a:ext cx="2646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y_otem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2428860" cy="243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СКАЗОЧНОЕ ДЕРЕВО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4073"/>
            <a:ext cx="2571736" cy="289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ЛЯГУШКА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4071942"/>
            <a:ext cx="3219448" cy="262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ДЕРЕВО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417229"/>
            <a:ext cx="2714612" cy="34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1000108"/>
            <a:ext cx="2071692" cy="241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710078" cy="923330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ТРАНСПОРТНЫЙ  ПЕРЕУЛОК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916359"/>
            <a:ext cx="2500330" cy="288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710078" cy="923330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ТРАНСПОРТНЫЙ  ПЕРЕУЛОК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img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1285860"/>
            <a:ext cx="409474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072074"/>
            <a:ext cx="3869507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3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143" y="1500174"/>
            <a:ext cx="4231049" cy="223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3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678038"/>
            <a:ext cx="3643306" cy="2179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710078" cy="923330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ТРАНСПОРТНЫЙ  ПЕРЕУЛОК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КАРЛС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1000108"/>
            <a:ext cx="2809875" cy="235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1714488"/>
            <a:ext cx="5073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НЕ ТОЛКАТЬСЯ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071942"/>
            <a:ext cx="7765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НЕ ГОВОРИТЬ ГРОМКО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143248"/>
            <a:ext cx="7528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ОПЛАЧИВАТЬ ПРОЕЗД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286388"/>
            <a:ext cx="8710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УСТУПАТЬ МЕСТО СТАРШИМ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7259102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ТЕЛЕФОННАЯ СТАНЦИЯ</a:t>
            </a:r>
          </a:p>
        </p:txBody>
      </p:sp>
      <p:pic>
        <p:nvPicPr>
          <p:cNvPr id="4" name="Рисунок 3" descr="img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736"/>
            <a:ext cx="5980658" cy="5061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7259102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ТЕЛЕФОННАЯ СТАНЦИЯ</a:t>
            </a:r>
          </a:p>
        </p:txBody>
      </p:sp>
      <p:pic>
        <p:nvPicPr>
          <p:cNvPr id="3" name="Рисунок 2" descr="крокодил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159" y="1142984"/>
            <a:ext cx="312184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5744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ПРЕДСТАВИТЬСЯ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643182"/>
            <a:ext cx="6897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ГОВОРИТЬ ЧЁТКО, </a:t>
            </a:r>
          </a:p>
          <a:p>
            <a:r>
              <a:rPr lang="ru-RU" sz="6000" b="1" dirty="0" smtClean="0">
                <a:solidFill>
                  <a:srgbClr val="0070C0"/>
                </a:solidFill>
              </a:rPr>
              <a:t>ВЕЖЛИВО, ПО ДЕЛУ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714884"/>
            <a:ext cx="5388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ПОПРОЩАТЬСЯ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s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321874" cy="398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770718" cy="92333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КАФЕ « У ВИННИ – ПУХА»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ДОМ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3" y="1071546"/>
            <a:ext cx="5619757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м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26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4643470" cy="158274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СТРАНА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4929190" y="357166"/>
            <a:ext cx="3929090" cy="1928826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ХОРОШЕГО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714480" y="2643183"/>
            <a:ext cx="4857784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ТОНА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357290" y="5429264"/>
            <a:ext cx="6643734" cy="142873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ЭТИКЕТ</a:t>
            </a:r>
            <a:endParaRPr lang="ru-RU" sz="36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7770718" cy="92333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КАФЕ « У ВИННИ – ПУХА»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dis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2131240" cy="25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3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14488"/>
            <a:ext cx="6991892" cy="442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7770718" cy="92333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КАФЕ « У ВИННИ – ПУХА»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dis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2131240" cy="25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3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213887"/>
            <a:ext cx="6956580" cy="478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7770718" cy="92333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КАФЕ « У ВИННИ – ПУХА»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dis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2131240" cy="25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3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287942"/>
            <a:ext cx="7047730" cy="468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5572140"/>
            <a:ext cx="3819892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СОХРАНЯЙ СПОКОЙСТВИЕ, </a:t>
            </a:r>
          </a:p>
          <a:p>
            <a:r>
              <a:rPr lang="ru-RU" sz="2400" b="1" dirty="0" smtClean="0"/>
              <a:t>НЕ РАЗДРАЖАЙСЯ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72140"/>
            <a:ext cx="2854692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УМЕЙ ПРИЗНАВАТЬ </a:t>
            </a:r>
          </a:p>
          <a:p>
            <a:r>
              <a:rPr lang="ru-RU" sz="2400" b="1" dirty="0" smtClean="0"/>
              <a:t>СВОИ ОШИБКИ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55197" y="1357298"/>
            <a:ext cx="3588803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СПОРЬ ПО ПУСТЯКАМ,</a:t>
            </a:r>
          </a:p>
          <a:p>
            <a:r>
              <a:rPr lang="ru-RU" sz="2400" b="1" dirty="0" smtClean="0"/>
              <a:t> БУДЬ ТЕРПЕЛИВ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2214554"/>
            <a:ext cx="4443909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УМЕЙ СЛУШАТЬ СОБЕСЕДНИКА.</a:t>
            </a:r>
          </a:p>
          <a:p>
            <a:r>
              <a:rPr lang="ru-RU" sz="2400" b="1" dirty="0" smtClean="0"/>
              <a:t>БУДЬ ВНИМАТЕЛЕН </a:t>
            </a:r>
          </a:p>
          <a:p>
            <a:r>
              <a:rPr lang="ru-RU" sz="2400" b="1" dirty="0" smtClean="0"/>
              <a:t>К ЧУЖОМУ МНЕНИЮ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4300023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ГОВОРИ КРАТКО, ЯСНО, ТОЧНО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2918" y="5929330"/>
            <a:ext cx="114108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ЗЕВАТЬ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14884"/>
            <a:ext cx="4498476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ЗАДАВАТЬ КОЛЛЕГЕ ИНТИМНЫЕ</a:t>
            </a:r>
          </a:p>
          <a:p>
            <a:r>
              <a:rPr lang="ru-RU" sz="2400" b="1" dirty="0" smtClean="0"/>
              <a:t> (НЕСКРОМНЫЕ) ВОПРОСЫ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59668" y="4714884"/>
            <a:ext cx="4584332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ШЕПТАТЬСЯ ИЛИ ГОВОРИТЬ</a:t>
            </a:r>
          </a:p>
          <a:p>
            <a:r>
              <a:rPr lang="ru-RU" sz="2400" b="1" dirty="0" smtClean="0"/>
              <a:t> НА УХО В ПРИСУТСТВИИ ДРУГИХ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3754" y="6396335"/>
            <a:ext cx="371024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РАСКАЧИВАТЬСЯ НА СТУЛЕ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786190"/>
            <a:ext cx="4039439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НЕБРЕЖНО РАЗВАЛИВАТЬСЯ </a:t>
            </a:r>
          </a:p>
          <a:p>
            <a:r>
              <a:rPr lang="ru-RU" sz="2400" b="1" dirty="0" smtClean="0"/>
              <a:t>В КРЕСЛЕ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3357562"/>
            <a:ext cx="3273588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ИСПОЛЬЗОВАТЬ ДУХИ </a:t>
            </a:r>
          </a:p>
          <a:p>
            <a:r>
              <a:rPr lang="ru-RU" sz="2400" b="1" dirty="0" smtClean="0"/>
              <a:t>С СИЛЬНЫМ ЗАПАХОМ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571744"/>
            <a:ext cx="2887522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НОСИТЬ СЛИШКОМ </a:t>
            </a:r>
          </a:p>
          <a:p>
            <a:r>
              <a:rPr lang="ru-RU" sz="2400" b="1" dirty="0" smtClean="0"/>
              <a:t>МНОГО </a:t>
            </a:r>
          </a:p>
          <a:p>
            <a:r>
              <a:rPr lang="ru-RU" sz="2400" b="1" dirty="0" smtClean="0"/>
              <a:t>УКРАШЕНИЙ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67216" y="4214818"/>
            <a:ext cx="4176784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НОСИТЬ НЕСВЕЖИЕ РУБАШКИ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315637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АЗБУКА ВЕЖЛИВОСТИ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7160" y="0"/>
            <a:ext cx="203684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СОВЕТУЕМ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5255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УДОСТОВЕРЕНИЕ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28596" y="1643050"/>
            <a:ext cx="828680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8992" y="1714488"/>
            <a:ext cx="181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ФАМИЛИЯ, ИМЯ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500306"/>
            <a:ext cx="731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ЯВЛЯЕТСЯ ГРАЖДАНИНОМ </a:t>
            </a:r>
            <a:r>
              <a:rPr lang="ru-RU" sz="2400" b="1" dirty="0" smtClean="0">
                <a:solidFill>
                  <a:srgbClr val="FF0000"/>
                </a:solidFill>
              </a:rPr>
              <a:t>СТРАНЫ ХОРОШЕГО ТОНА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3429000"/>
            <a:ext cx="1714512" cy="17145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6429388" y="4214818"/>
            <a:ext cx="519112" cy="476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С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6929454" y="4500570"/>
            <a:ext cx="519112" cy="476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Х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7429520" y="4214818"/>
            <a:ext cx="519112" cy="476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Т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12" name="Рисунок 11" descr="img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571876"/>
            <a:ext cx="818819" cy="662742"/>
          </a:xfrm>
          <a:prstGeom prst="rect">
            <a:avLst/>
          </a:prstGeom>
        </p:spPr>
      </p:pic>
      <p:pic>
        <p:nvPicPr>
          <p:cNvPr id="13" name="Рисунок 12" descr="dis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496"/>
            <a:ext cx="2131240" cy="25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крокодил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7" y="4637234"/>
            <a:ext cx="2143140" cy="186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КАРЛСОН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3566" y="3071810"/>
            <a:ext cx="1964545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3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5000636"/>
            <a:ext cx="1357322" cy="1568461"/>
          </a:xfrm>
          <a:prstGeom prst="rect">
            <a:avLst/>
          </a:prstGeom>
        </p:spPr>
      </p:pic>
      <p:pic>
        <p:nvPicPr>
          <p:cNvPr id="17" name="Рисунок 16" descr="МУДРАЯ СОВА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5550690"/>
            <a:ext cx="1214446" cy="109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78117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     ЭТИКЕТ – </a:t>
            </a:r>
          </a:p>
          <a:p>
            <a:r>
              <a:rPr lang="ru-RU" sz="9600" b="1" dirty="0" smtClean="0"/>
              <a:t>СВОД ПРАВИЛ</a:t>
            </a:r>
          </a:p>
          <a:p>
            <a:r>
              <a:rPr lang="ru-RU" sz="9600" b="1" dirty="0" smtClean="0"/>
              <a:t>  ПОВЕДЕНИЯ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 rot="20420159">
            <a:off x="244495" y="756469"/>
            <a:ext cx="3455436" cy="134453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ГОРОД</a:t>
            </a:r>
            <a:endParaRPr lang="ru-RU" sz="36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643174" y="1643050"/>
            <a:ext cx="3929090" cy="12144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ВОЛШЕБНЫХ</a:t>
            </a:r>
            <a:endParaRPr lang="ru-RU" sz="36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214942" y="214290"/>
            <a:ext cx="3475041" cy="151130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СЛОВ</a:t>
            </a:r>
            <a:endParaRPr lang="ru-RU" sz="36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ЛИЦ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8"/>
            <a:ext cx="3500619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0" y="4357694"/>
            <a:ext cx="3286116" cy="150019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УЛИЦА ДОБРЫХ СЛОВ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4" name="Рисунок 3" descr="ПАРК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38" y="0"/>
            <a:ext cx="3738562" cy="280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291895">
            <a:off x="4963125" y="2388886"/>
            <a:ext cx="4149843" cy="90808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СКВЕР ШКОЛЬНЫХ ПРАВИЛ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6" name="Рисунок 5" descr="img3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57620" cy="173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0" y="1785926"/>
            <a:ext cx="4429124" cy="436561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ТРАНСПОРТНЫЙ ПЕРЕУЛОК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pic>
        <p:nvPicPr>
          <p:cNvPr id="8" name="Рисунок 7" descr="img3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357430"/>
            <a:ext cx="1984248" cy="121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214546" y="2643182"/>
            <a:ext cx="2019300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ТЕЛЕФОННАЯ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СТАНЦИЯ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pic>
        <p:nvPicPr>
          <p:cNvPr id="10" name="Рисунок 9" descr="ДОМ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515" y="5000636"/>
            <a:ext cx="2476485" cy="1857364"/>
          </a:xfrm>
          <a:prstGeom prst="rect">
            <a:avLst/>
          </a:prstGeom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7124700" y="4143380"/>
            <a:ext cx="2019300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КАФЕ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"У ВИННИ ПУХА"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12" name="Рисунок 11" descr="ДВОРЕЦ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4330194"/>
            <a:ext cx="1643074" cy="252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4071934" y="3571876"/>
            <a:ext cx="2019300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УНИВЕРСИТЕТ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ХОРОШЕГО ТОНА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428860" y="285728"/>
            <a:ext cx="4643470" cy="128588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УЛИЦА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ДОБРЫХ СЛОВ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3" name="Рисунок 2" descr="007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8"/>
            <a:ext cx="3071802" cy="3071802"/>
          </a:xfrm>
          <a:prstGeom prst="rect">
            <a:avLst/>
          </a:prstGeom>
        </p:spPr>
      </p:pic>
      <p:pic>
        <p:nvPicPr>
          <p:cNvPr id="4" name="Рисунок 3" descr="007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985" y="2928934"/>
            <a:ext cx="2333015" cy="242889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2071678"/>
            <a:ext cx="3428992" cy="1143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8" y="1714488"/>
            <a:ext cx="342899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5643578"/>
            <a:ext cx="3214678" cy="12144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286124"/>
            <a:ext cx="335755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8860" y="5715016"/>
            <a:ext cx="3286148" cy="11429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uis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2095471" cy="1796118"/>
          </a:xfrm>
          <a:prstGeom prst="rect">
            <a:avLst/>
          </a:prstGeom>
        </p:spPr>
      </p:pic>
      <p:pic>
        <p:nvPicPr>
          <p:cNvPr id="15" name="Рисунок 14" descr="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0"/>
            <a:ext cx="1595442" cy="1595442"/>
          </a:xfrm>
          <a:prstGeom prst="rect">
            <a:avLst/>
          </a:prstGeom>
        </p:spPr>
      </p:pic>
      <p:pic>
        <p:nvPicPr>
          <p:cNvPr id="16" name="Рисунок 15" descr="7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1928802"/>
            <a:ext cx="2265605" cy="264320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071802" y="4429132"/>
            <a:ext cx="3857652" cy="1128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00264" cy="1911363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357422" y="0"/>
            <a:ext cx="4643470" cy="128588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УЛИЦА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ДОБРЫХ СЛОВ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4" name="Рисунок 3" descr="59b297c6607a41b52e979e467d97db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0" y="0"/>
            <a:ext cx="1595440" cy="1840892"/>
          </a:xfrm>
          <a:prstGeom prst="rect">
            <a:avLst/>
          </a:prstGeom>
        </p:spPr>
      </p:pic>
      <p:pic>
        <p:nvPicPr>
          <p:cNvPr id="5" name="Рисунок 4" descr="animals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543447"/>
            <a:ext cx="1928794" cy="231455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928802"/>
            <a:ext cx="3929058" cy="1143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1500174"/>
            <a:ext cx="3786214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5429264"/>
            <a:ext cx="3500462" cy="1428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eople0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357298"/>
            <a:ext cx="1833572" cy="220028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3571876"/>
            <a:ext cx="4857784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л3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3206515"/>
            <a:ext cx="1714512" cy="235133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0" y="5572140"/>
            <a:ext cx="3428992" cy="1285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5904" y="0"/>
            <a:ext cx="38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ШКОЛЬНЫХ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714620"/>
            <a:ext cx="2646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img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2617852" cy="282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5904" y="0"/>
            <a:ext cx="38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ШКОЛЬНЫХ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img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2617852" cy="2823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2714620"/>
            <a:ext cx="2646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ДЕРЕВО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417229"/>
            <a:ext cx="2714612" cy="34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202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22</cp:revision>
  <dcterms:created xsi:type="dcterms:W3CDTF">2010-03-10T18:21:37Z</dcterms:created>
  <dcterms:modified xsi:type="dcterms:W3CDTF">2010-03-17T09:31:11Z</dcterms:modified>
</cp:coreProperties>
</file>