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71" r:id="rId5"/>
    <p:sldId id="272" r:id="rId6"/>
    <p:sldId id="256" r:id="rId7"/>
    <p:sldId id="261" r:id="rId8"/>
    <p:sldId id="274" r:id="rId9"/>
    <p:sldId id="278" r:id="rId10"/>
    <p:sldId id="260" r:id="rId11"/>
    <p:sldId id="262" r:id="rId12"/>
    <p:sldId id="263" r:id="rId13"/>
    <p:sldId id="264" r:id="rId14"/>
    <p:sldId id="273" r:id="rId15"/>
    <p:sldId id="275" r:id="rId16"/>
    <p:sldId id="276" r:id="rId17"/>
    <p:sldId id="277" r:id="rId18"/>
    <p:sldId id="265" r:id="rId19"/>
    <p:sldId id="257" r:id="rId20"/>
    <p:sldId id="266" r:id="rId21"/>
    <p:sldId id="267" r:id="rId22"/>
    <p:sldId id="28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8FA03-612F-4778-9B68-9A18EF8BA382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DCAD2-E3D3-4DDD-AD46-6B99C8E8B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A926-7319-42FF-A615-FEEAFCD4AD9E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C994-36E0-4154-8872-DBF1DA389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0771-DFFB-4C5E-B10B-47267936D111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13664-EC38-4CB1-93BB-D2A6593B3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F789-A494-4B7C-AC03-512E25FF808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6C0FB-7F4F-4209-B88F-BA2A4202B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9F22-683F-42E2-852E-5B99E8F7E90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D5DC-B693-4A42-8F97-8C5B4F410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5E85F-01D0-409F-A407-5C43E8246599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6559C-FCF0-49C4-BE50-0724FF161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B0A-D34C-4C2F-B61C-BEC2F3BD2B77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630D-F167-43DD-95E0-4F462E5B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C8EF-F8B5-4B3A-B6AF-AD3CAD720A52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14E3-2FB7-498D-B7DA-F51BD54C9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B7BEB-204B-4CFD-9A2E-CCB239D4AF2B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A603-8544-4639-97AC-74800312C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494-48A0-48F6-BA62-E44E842BD6C5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4B0E-4B3A-4A56-85C5-4369ECA0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30A6-F352-4604-BD7B-DCC9C98CD9EF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4181-FD81-4DAC-A868-82F102E3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516978-4081-4DB8-8944-8FAA8DBA2A35}" type="datetimeFigureOut">
              <a:rPr lang="ru-RU"/>
              <a:pPr>
                <a:defRPr/>
              </a:pPr>
              <a:t>12.12.2012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FA81C2-9450-4719-AF2A-B2FD5AFFC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Arial" charset="0"/>
              </a:rPr>
              <a:t>ГБСКОУ школа №69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Курортного района</a:t>
            </a:r>
            <a:br>
              <a:rPr lang="ru-RU" sz="3200" smtClean="0">
                <a:latin typeface="Arial" charset="0"/>
              </a:rPr>
            </a:br>
            <a:r>
              <a:rPr lang="ru-RU" sz="3200" smtClean="0">
                <a:latin typeface="Arial" charset="0"/>
              </a:rPr>
              <a:t>г. Санкт-Петербурга</a:t>
            </a:r>
          </a:p>
        </p:txBody>
      </p:sp>
      <p:sp>
        <p:nvSpPr>
          <p:cNvPr id="13314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1844675"/>
            <a:ext cx="8362950" cy="1655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4400" b="1" smtClean="0">
                <a:latin typeface="Algerian" pitchFamily="82" charset="0"/>
              </a:rPr>
              <a:t>Социально-творческий проект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4400" b="1" smtClean="0">
                <a:latin typeface="Algerian" pitchFamily="82" charset="0"/>
              </a:rPr>
              <a:t>«Кормушки»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sz="half" idx="2"/>
          </p:nvPr>
        </p:nvSpPr>
        <p:spPr>
          <a:xfrm>
            <a:off x="4356100" y="3644900"/>
            <a:ext cx="4464050" cy="251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latin typeface="Arial" charset="0"/>
              </a:rPr>
              <a:t>Учащиеся 6класса: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Жигарев Михаил,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Колбасов Игорь,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        Румянцев Александр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Фёдоров Денис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smtClean="0">
                <a:latin typeface="Arial" charset="0"/>
              </a:rPr>
              <a:t>Руководитель проекта:</a:t>
            </a:r>
            <a:r>
              <a:rPr lang="ru-RU" sz="1800" b="1" smtClean="0">
                <a:latin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учитель технологии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Arial" charset="0"/>
              </a:rPr>
              <a:t>Морозов Владимир Александрович.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b="1" smtClean="0">
              <a:latin typeface="Arial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419475" y="6308725"/>
            <a:ext cx="11636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/>
              <a:t>2012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071546"/>
            <a:ext cx="6763983" cy="507209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1324" y="526312"/>
            <a:ext cx="7776890" cy="5831646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571480"/>
            <a:ext cx="7964651" cy="597244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714356"/>
            <a:ext cx="7607311" cy="5704483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714356"/>
            <a:ext cx="6954517" cy="521497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642918"/>
            <a:ext cx="7107245" cy="53295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785794"/>
            <a:ext cx="7369418" cy="552609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571480"/>
            <a:ext cx="7750187" cy="581162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714356"/>
            <a:ext cx="7500938" cy="56261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7212936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Чтоб город наполнился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пением птиц,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мы домики птицам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сейчас смастерим.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429125" y="5357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642918"/>
            <a:ext cx="7678749" cy="575805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500042"/>
            <a:ext cx="7750487" cy="581184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2051050" y="1989138"/>
            <a:ext cx="54006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54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ЗА</a:t>
            </a:r>
          </a:p>
          <a:p>
            <a:pPr algn="ctr"/>
            <a:r>
              <a:rPr lang="ru-RU" sz="54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214422"/>
            <a:ext cx="6035675" cy="45259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571480"/>
            <a:ext cx="7024687" cy="5268912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642918"/>
            <a:ext cx="7215188" cy="541178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500042"/>
            <a:ext cx="7215188" cy="54117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785794"/>
            <a:ext cx="7119938" cy="53403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553724"/>
            <a:ext cx="6821493" cy="511522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000108"/>
            <a:ext cx="6034617" cy="4525963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Algerian</vt:lpstr>
      <vt:lpstr>Тема Office</vt:lpstr>
      <vt:lpstr>ГБСКОУ школа №69 Курортного района г.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Ольга</cp:lastModifiedBy>
  <cp:revision>8</cp:revision>
  <dcterms:created xsi:type="dcterms:W3CDTF">2012-09-24T06:44:09Z</dcterms:created>
  <dcterms:modified xsi:type="dcterms:W3CDTF">2012-12-12T15:15:20Z</dcterms:modified>
</cp:coreProperties>
</file>