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2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9" r:id="rId10"/>
    <p:sldId id="264" r:id="rId11"/>
    <p:sldId id="265" r:id="rId12"/>
    <p:sldId id="266" r:id="rId13"/>
    <p:sldId id="267" r:id="rId14"/>
    <p:sldId id="268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39" d="100"/>
          <a:sy n="39" d="100"/>
        </p:scale>
        <p:origin x="-14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F89168-2B00-408B-AED0-57BBECF62BEB}" type="datetimeFigureOut">
              <a:rPr lang="ru-RU" smtClean="0"/>
              <a:pPr/>
              <a:t>22.11.2021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3573EE-ED25-417A-AAB0-83038B95BD6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3.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3573EE-ED25-417A-AAB0-83038B95BD6E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В.В.</a:t>
            </a:r>
            <a:r>
              <a:rPr lang="ru-RU" baseline="0" dirty="0" smtClean="0"/>
              <a:t> ПУТИН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3573EE-ED25-417A-AAB0-83038B95BD6E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4.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3573EE-ED25-417A-AAB0-83038B95BD6E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1E86C647-39AA-4717-B657-A27FE4A5D0F7}" type="datetimeFigureOut">
              <a:rPr lang="ru-RU" smtClean="0"/>
              <a:pPr/>
              <a:t>22.11.2021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96AA43D6-928D-4BBF-B8CF-881F33A9BD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6C647-39AA-4717-B657-A27FE4A5D0F7}" type="datetimeFigureOut">
              <a:rPr lang="ru-RU" smtClean="0"/>
              <a:pPr/>
              <a:t>22.11.2021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A43D6-928D-4BBF-B8CF-881F33A9BD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6C647-39AA-4717-B657-A27FE4A5D0F7}" type="datetimeFigureOut">
              <a:rPr lang="ru-RU" smtClean="0"/>
              <a:pPr/>
              <a:t>22.11.2021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A43D6-928D-4BBF-B8CF-881F33A9BD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E86C647-39AA-4717-B657-A27FE4A5D0F7}" type="datetimeFigureOut">
              <a:rPr lang="ru-RU" smtClean="0"/>
              <a:pPr/>
              <a:t>22.11.2021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96AA43D6-928D-4BBF-B8CF-881F33A9BDF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1E86C647-39AA-4717-B657-A27FE4A5D0F7}" type="datetimeFigureOut">
              <a:rPr lang="ru-RU" smtClean="0"/>
              <a:pPr/>
              <a:t>22.11.2021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96AA43D6-928D-4BBF-B8CF-881F33A9BD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6C647-39AA-4717-B657-A27FE4A5D0F7}" type="datetimeFigureOut">
              <a:rPr lang="ru-RU" smtClean="0"/>
              <a:pPr/>
              <a:t>22.11.2021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A43D6-928D-4BBF-B8CF-881F33A9BDF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6C647-39AA-4717-B657-A27FE4A5D0F7}" type="datetimeFigureOut">
              <a:rPr lang="ru-RU" smtClean="0"/>
              <a:pPr/>
              <a:t>22.11.2021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A43D6-928D-4BBF-B8CF-881F33A9BDF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E86C647-39AA-4717-B657-A27FE4A5D0F7}" type="datetimeFigureOut">
              <a:rPr lang="ru-RU" smtClean="0"/>
              <a:pPr/>
              <a:t>22.11.2021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96AA43D6-928D-4BBF-B8CF-881F33A9BDF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6C647-39AA-4717-B657-A27FE4A5D0F7}" type="datetimeFigureOut">
              <a:rPr lang="ru-RU" smtClean="0"/>
              <a:pPr/>
              <a:t>22.11.2021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A43D6-928D-4BBF-B8CF-881F33A9BD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E86C647-39AA-4717-B657-A27FE4A5D0F7}" type="datetimeFigureOut">
              <a:rPr lang="ru-RU" smtClean="0"/>
              <a:pPr/>
              <a:t>22.11.2021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96AA43D6-928D-4BBF-B8CF-881F33A9BDF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E86C647-39AA-4717-B657-A27FE4A5D0F7}" type="datetimeFigureOut">
              <a:rPr lang="ru-RU" smtClean="0"/>
              <a:pPr/>
              <a:t>22.11.2021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96AA43D6-928D-4BBF-B8CF-881F33A9BDF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E86C647-39AA-4717-B657-A27FE4A5D0F7}" type="datetimeFigureOut">
              <a:rPr lang="ru-RU" smtClean="0"/>
              <a:pPr/>
              <a:t>22.11.2021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96AA43D6-928D-4BBF-B8CF-881F33A9BDF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14546" y="1000108"/>
            <a:ext cx="6529390" cy="2786082"/>
          </a:xfrm>
        </p:spPr>
        <p:txBody>
          <a:bodyPr>
            <a:normAutofit/>
          </a:bodyPr>
          <a:lstStyle/>
          <a:p>
            <a:r>
              <a:rPr lang="ru-RU" sz="7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</a:t>
            </a:r>
            <a:r>
              <a:rPr lang="ru-RU" sz="7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икторина</a:t>
            </a:r>
            <a:endParaRPr lang="ru-RU" sz="7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3000372"/>
            <a:ext cx="7467600" cy="1143000"/>
          </a:xfrm>
        </p:spPr>
        <p:txBody>
          <a:bodyPr>
            <a:noAutofit/>
          </a:bodyPr>
          <a:lstStyle/>
          <a:p>
            <a:pPr algn="ctr"/>
            <a:r>
              <a:rPr lang="ru-RU" sz="5400" b="1" dirty="0" smtClean="0">
                <a:solidFill>
                  <a:schemeClr val="tx1"/>
                </a:solidFill>
              </a:rPr>
              <a:t>5. На каких частях света расположена Россия?</a:t>
            </a:r>
            <a:endParaRPr lang="ru-RU" sz="5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Европа   и Азия</a:t>
            </a:r>
            <a:endParaRPr lang="ru-RU" sz="4000" b="1" dirty="0">
              <a:solidFill>
                <a:schemeClr val="tx1"/>
              </a:solidFill>
            </a:endParaRPr>
          </a:p>
        </p:txBody>
      </p:sp>
      <p:pic>
        <p:nvPicPr>
          <p:cNvPr id="5122" name="Picture 2" descr="C:\Users\user\Desktop\0e3ffba6f9c8416da2c131d429eb2d91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347787" y="1903412"/>
            <a:ext cx="5686425" cy="4267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714620"/>
            <a:ext cx="7467600" cy="1143000"/>
          </a:xfrm>
        </p:spPr>
        <p:txBody>
          <a:bodyPr>
            <a:noAutofit/>
          </a:bodyPr>
          <a:lstStyle/>
          <a:p>
            <a:pPr algn="ctr"/>
            <a:r>
              <a:rPr lang="ru-RU" sz="5400" b="1" dirty="0" smtClean="0">
                <a:solidFill>
                  <a:schemeClr val="tx1"/>
                </a:solidFill>
              </a:rPr>
              <a:t>6. Кто является главой государства России?</a:t>
            </a:r>
            <a:endParaRPr lang="ru-RU" sz="5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7467600" cy="1143000"/>
          </a:xfrm>
        </p:spPr>
        <p:txBody>
          <a:bodyPr>
            <a:normAutofit/>
          </a:bodyPr>
          <a:lstStyle/>
          <a:p>
            <a:pPr algn="ctr"/>
            <a:r>
              <a:rPr lang="ru-RU" sz="5400" b="1" dirty="0" smtClean="0"/>
              <a:t>Президент</a:t>
            </a:r>
            <a:endParaRPr lang="ru-RU" sz="5400" b="1" dirty="0"/>
          </a:p>
        </p:txBody>
      </p:sp>
      <p:pic>
        <p:nvPicPr>
          <p:cNvPr id="6146" name="Picture 2" descr="C:\Users\user\Desktop\pic_22358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428728" y="1214422"/>
            <a:ext cx="5978021" cy="4483515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786182" y="5715016"/>
            <a:ext cx="381867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smtClean="0"/>
              <a:t>В.В.</a:t>
            </a:r>
            <a:r>
              <a:rPr lang="ru-RU" sz="4400" b="1" baseline="0" dirty="0" smtClean="0"/>
              <a:t> ПУТИН</a:t>
            </a:r>
            <a:endParaRPr lang="ru-RU" sz="4400" b="1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7. Из предложенных флагов, выберите флаг Российской Федерации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7170" name="Picture 2" descr="C:\Users\user\Desktop\1338807895_ros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2000240"/>
            <a:ext cx="2916759" cy="2187569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14282" y="2000240"/>
            <a:ext cx="59343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/>
              <a:t>1. </a:t>
            </a:r>
            <a:endParaRPr lang="ru-RU" sz="2800" b="1" dirty="0"/>
          </a:p>
        </p:txBody>
      </p:sp>
      <p:pic>
        <p:nvPicPr>
          <p:cNvPr id="7171" name="Picture 3" descr="C:\Users\user\Desktop\6de379f4bc970a2234a760feead90a50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388" y="1928802"/>
            <a:ext cx="2047875" cy="142875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5643570" y="2000240"/>
            <a:ext cx="65274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/>
              <a:t>2. </a:t>
            </a:r>
            <a:endParaRPr lang="ru-RU" sz="3200" b="1" dirty="0"/>
          </a:p>
        </p:txBody>
      </p:sp>
      <p:pic>
        <p:nvPicPr>
          <p:cNvPr id="7172" name="Picture 4" descr="C:\Users\user\Desktop\knf615c94183259c52ad6199d24d0aa2563_80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14942" y="3643314"/>
            <a:ext cx="2238364" cy="1678773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4572000" y="3571876"/>
            <a:ext cx="50632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3</a:t>
            </a:r>
            <a:r>
              <a:rPr lang="ru-RU" dirty="0" smtClean="0"/>
              <a:t>. </a:t>
            </a:r>
            <a:endParaRPr lang="ru-RU" dirty="0"/>
          </a:p>
        </p:txBody>
      </p:sp>
      <p:pic>
        <p:nvPicPr>
          <p:cNvPr id="7173" name="Picture 5" descr="C:\Users\user\Desktop\img_1316974846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643042" y="4714884"/>
            <a:ext cx="2881504" cy="1904994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1000100" y="4714884"/>
            <a:ext cx="59343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/>
              <a:t>4. </a:t>
            </a:r>
            <a:endParaRPr lang="ru-RU" sz="2800" b="1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</a:rPr>
              <a:t>1.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4" name="Picture 2" descr="C:\Users\user\Desktop\1338807895_ros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14414" y="890934"/>
            <a:ext cx="6929486" cy="519711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4357694"/>
            <a:ext cx="7467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6000" b="1" dirty="0" smtClean="0">
                <a:solidFill>
                  <a:schemeClr val="tx1"/>
                </a:solidFill>
              </a:rPr>
              <a:t>8. С какого года отмечается праздник «День народного единства»?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57158" y="714356"/>
            <a:ext cx="7467600" cy="4873752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ru-RU" sz="8800" dirty="0" smtClean="0">
                <a:latin typeface="Arial" pitchFamily="34" charset="0"/>
                <a:cs typeface="Arial" pitchFamily="34" charset="0"/>
              </a:rPr>
              <a:t>С 2005 года</a:t>
            </a:r>
            <a:endParaRPr lang="ru-RU" sz="8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4714884"/>
            <a:ext cx="7467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6700" b="1" dirty="0" smtClean="0">
                <a:solidFill>
                  <a:schemeClr val="tx1"/>
                </a:solidFill>
              </a:rPr>
              <a:t>9.По указу какого президента отмечается этот праздник?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solidFill>
                  <a:schemeClr val="tx1"/>
                </a:solidFill>
              </a:rPr>
              <a:t>По указу В.В. Путина</a:t>
            </a:r>
            <a:endParaRPr lang="ru-RU" sz="4000" b="1" dirty="0">
              <a:solidFill>
                <a:schemeClr val="tx1"/>
              </a:solidFill>
            </a:endParaRPr>
          </a:p>
        </p:txBody>
      </p:sp>
      <p:pic>
        <p:nvPicPr>
          <p:cNvPr id="4" name="Picture 2" descr="C:\Users\user\Desktop\pic_22358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85918" y="1785926"/>
            <a:ext cx="5668456" cy="425134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214422"/>
            <a:ext cx="7610476" cy="378620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6000" b="1" dirty="0" smtClean="0">
                <a:solidFill>
                  <a:schemeClr val="tx1"/>
                </a:solidFill>
              </a:rPr>
              <a:t>1.Назовите столицу Российской Федерации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00034" y="928670"/>
            <a:ext cx="7467600" cy="4873752"/>
          </a:xfrm>
        </p:spPr>
        <p:txBody>
          <a:bodyPr/>
          <a:lstStyle/>
          <a:p>
            <a:pPr algn="ctr">
              <a:buNone/>
            </a:pPr>
            <a:r>
              <a:rPr lang="ru-RU" sz="5400" b="1" dirty="0" smtClean="0"/>
              <a:t>10. Кто возглавил народное ополчение против поляков?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b="1" dirty="0" smtClean="0">
                <a:solidFill>
                  <a:schemeClr val="accent6">
                    <a:lumMod val="50000"/>
                  </a:schemeClr>
                </a:solidFill>
              </a:rPr>
              <a:t>Минин и Пожарский</a:t>
            </a:r>
            <a:endParaRPr lang="ru-RU" sz="4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8194" name="Picture 2" descr="C:\Users\user\Desktop\solnet-ee-p2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428860" y="1555126"/>
            <a:ext cx="3492277" cy="49187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000636"/>
            <a:ext cx="7467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6000" b="1" dirty="0" smtClean="0">
                <a:solidFill>
                  <a:schemeClr val="tx1"/>
                </a:solidFill>
              </a:rPr>
              <a:t>11. Какое чудо помогло народному ополчению изгнать поляков из Москвы?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Икона </a:t>
            </a:r>
            <a:r>
              <a:rPr lang="ru-RU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Казанской Божьей Матери</a:t>
            </a:r>
            <a:endParaRPr lang="ru-RU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218" name="Picture 2" descr="C:\Users\user\Desktop\kazanskaja.gif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000232" y="1500174"/>
            <a:ext cx="3857652" cy="513592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3214686"/>
            <a:ext cx="7467600" cy="1143000"/>
          </a:xfrm>
        </p:spPr>
        <p:txBody>
          <a:bodyPr>
            <a:noAutofit/>
          </a:bodyPr>
          <a:lstStyle/>
          <a:p>
            <a:pPr algn="ctr"/>
            <a:r>
              <a:rPr lang="ru-RU" sz="7200" b="1" dirty="0" smtClean="0">
                <a:solidFill>
                  <a:schemeClr val="tx1"/>
                </a:solidFill>
              </a:rPr>
              <a:t>Знаете ли вы пословицы о Родине?</a:t>
            </a:r>
            <a:endParaRPr lang="ru-RU" sz="72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71472" y="785794"/>
            <a:ext cx="7467600" cy="4873752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Родной край – сердцу рай. 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Нет в мире краше Родины нашей.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Человек без Родины, что соловей без песни.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Одна у человека мать, одна у него и родина.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У народа один дом – Родина.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Нет сына без отчизны.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Родина – всем матерям мать.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Родина – мать, чужбина – мачеха.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</a:rPr>
              <a:t>МОСКВА</a:t>
            </a:r>
            <a:endParaRPr lang="ru-RU" sz="4000" b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C:\Users\user\Desktop\moscow_2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000232" y="2071678"/>
            <a:ext cx="5715024" cy="419441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3714752"/>
            <a:ext cx="7467600" cy="1143000"/>
          </a:xfrm>
        </p:spPr>
        <p:txBody>
          <a:bodyPr>
            <a:noAutofit/>
          </a:bodyPr>
          <a:lstStyle/>
          <a:p>
            <a:r>
              <a:rPr lang="ru-RU" sz="6000" b="1" dirty="0" smtClean="0">
                <a:solidFill>
                  <a:schemeClr val="tx1"/>
                </a:solidFill>
              </a:rPr>
              <a:t>2. Какая птица изображена на гербе Российской Федерации?</a:t>
            </a:r>
            <a:endParaRPr lang="ru-RU" sz="6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5400" b="1" dirty="0" smtClean="0">
                <a:solidFill>
                  <a:schemeClr val="accent4">
                    <a:lumMod val="50000"/>
                  </a:schemeClr>
                </a:solidFill>
              </a:rPr>
              <a:t>Двуглавый орел</a:t>
            </a:r>
            <a:endParaRPr lang="ru-RU" sz="54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2050" name="Picture 2" descr="C:\Users\user\Desktop\resh22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24677" y="1600200"/>
            <a:ext cx="6132645" cy="48736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3214686"/>
            <a:ext cx="7467600" cy="1143000"/>
          </a:xfrm>
        </p:spPr>
        <p:txBody>
          <a:bodyPr>
            <a:noAutofit/>
          </a:bodyPr>
          <a:lstStyle/>
          <a:p>
            <a:pPr algn="ctr"/>
            <a:r>
              <a:rPr lang="ru-RU" sz="6000" b="1" dirty="0" smtClean="0">
                <a:solidFill>
                  <a:schemeClr val="tx1"/>
                </a:solidFill>
              </a:rPr>
              <a:t>3. Назовите цвета флага Российской Федерации</a:t>
            </a:r>
            <a:endParaRPr lang="ru-RU" sz="6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GGQctBl7WCg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28662" y="928670"/>
            <a:ext cx="7093180" cy="48736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4. Выберите герб Российской Федерации?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4098" name="Picture 2" descr="C:\Users\user\Desktop\s92189515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857884" y="1785926"/>
            <a:ext cx="2293423" cy="2746374"/>
          </a:xfrm>
          <a:prstGeom prst="rect">
            <a:avLst/>
          </a:prstGeom>
          <a:noFill/>
        </p:spPr>
      </p:pic>
      <p:pic>
        <p:nvPicPr>
          <p:cNvPr id="4099" name="Picture 3" descr="C:\Users\user\Desktop\germany-gerb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43240" y="3839764"/>
            <a:ext cx="2414588" cy="3018236"/>
          </a:xfrm>
          <a:prstGeom prst="rect">
            <a:avLst/>
          </a:prstGeom>
          <a:noFill/>
        </p:spPr>
      </p:pic>
      <p:pic>
        <p:nvPicPr>
          <p:cNvPr id="4100" name="Picture 4" descr="C:\Users\user\Desktop\Prantsusmaa-vapp-263x300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472" y="1500174"/>
            <a:ext cx="2505075" cy="28575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85720" y="1500174"/>
            <a:ext cx="53412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/>
              <a:t>1.</a:t>
            </a:r>
            <a:endParaRPr lang="ru-RU" sz="32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143504" y="1714488"/>
            <a:ext cx="53412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/>
              <a:t>2.</a:t>
            </a:r>
            <a:endParaRPr lang="ru-RU" sz="32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571736" y="4143380"/>
            <a:ext cx="53412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/>
              <a:t>3.</a:t>
            </a:r>
            <a:endParaRPr lang="ru-RU" sz="3200" b="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Desktop\s92189515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6000" y="1014355"/>
            <a:ext cx="4429140" cy="5303895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214414" y="1071546"/>
            <a:ext cx="53412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/>
              <a:t>2.</a:t>
            </a:r>
            <a:endParaRPr lang="ru-RU" sz="3200" b="1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39</TotalTime>
  <Words>163</Words>
  <Application>Microsoft Office PowerPoint</Application>
  <PresentationFormat>Экран (4:3)</PresentationFormat>
  <Paragraphs>38</Paragraphs>
  <Slides>25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Эркер</vt:lpstr>
      <vt:lpstr>Викторина</vt:lpstr>
      <vt:lpstr>1.Назовите столицу Российской Федерации </vt:lpstr>
      <vt:lpstr>МОСКВА</vt:lpstr>
      <vt:lpstr>2. Какая птица изображена на гербе Российской Федерации?</vt:lpstr>
      <vt:lpstr>Двуглавый орел</vt:lpstr>
      <vt:lpstr>3. Назовите цвета флага Российской Федерации</vt:lpstr>
      <vt:lpstr>Слайд 7</vt:lpstr>
      <vt:lpstr>4. Выберите герб Российской Федерации?</vt:lpstr>
      <vt:lpstr>Слайд 9</vt:lpstr>
      <vt:lpstr>5. На каких частях света расположена Россия?</vt:lpstr>
      <vt:lpstr>Европа   и Азия</vt:lpstr>
      <vt:lpstr>6. Кто является главой государства России?</vt:lpstr>
      <vt:lpstr>Президент</vt:lpstr>
      <vt:lpstr>7. Из предложенных флагов, выберите флаг Российской Федерации</vt:lpstr>
      <vt:lpstr>1.</vt:lpstr>
      <vt:lpstr>8. С какого года отмечается праздник «День народного единства»? </vt:lpstr>
      <vt:lpstr>Слайд 17</vt:lpstr>
      <vt:lpstr>9.По указу какого президента отмечается этот праздник? </vt:lpstr>
      <vt:lpstr>По указу В.В. Путина</vt:lpstr>
      <vt:lpstr>Слайд 20</vt:lpstr>
      <vt:lpstr>Минин и Пожарский</vt:lpstr>
      <vt:lpstr>11. Какое чудо помогло народному ополчению изгнать поляков из Москвы? </vt:lpstr>
      <vt:lpstr>Икона Казанской Божьей Матери</vt:lpstr>
      <vt:lpstr>Знаете ли вы пословицы о Родине?</vt:lpstr>
      <vt:lpstr>Слайд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Викторина</dc:title>
  <dc:creator>user</dc:creator>
  <cp:lastModifiedBy>user</cp:lastModifiedBy>
  <cp:revision>4</cp:revision>
  <dcterms:created xsi:type="dcterms:W3CDTF">2012-10-24T15:18:26Z</dcterms:created>
  <dcterms:modified xsi:type="dcterms:W3CDTF">2021-11-22T10:28:23Z</dcterms:modified>
</cp:coreProperties>
</file>