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7772400" cy="1470025"/>
          </a:xfrm>
        </p:spPr>
        <p:txBody>
          <a:bodyPr>
            <a:normAutofit/>
          </a:bodyPr>
          <a:lstStyle/>
          <a:p>
            <a:r>
              <a:rPr lang="ru-RU" sz="8800" b="1" dirty="0" smtClean="0"/>
              <a:t>Москва</a:t>
            </a:r>
            <a:endParaRPr lang="ru-RU" sz="8800" b="1" dirty="0"/>
          </a:p>
        </p:txBody>
      </p:sp>
      <p:pic>
        <p:nvPicPr>
          <p:cNvPr id="5" name="Picture 4" descr="C:\Users\Администратор\Desktop\москва\загруженно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1549" y="0"/>
            <a:ext cx="2222451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москва\moskva-sankt-peterburg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5859" y="428604"/>
            <a:ext cx="8978141" cy="5757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Красная площадь</a:t>
            </a:r>
            <a:endParaRPr lang="ru-RU" sz="6600" b="1" dirty="0"/>
          </a:p>
        </p:txBody>
      </p:sp>
      <p:pic>
        <p:nvPicPr>
          <p:cNvPr id="3074" name="Picture 2" descr="C:\Users\Администратор\Desktop\москва\98ea832e-a76d-4891-b361-3ef32087cbf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428736"/>
            <a:ext cx="7479963" cy="50731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Кремль</a:t>
            </a:r>
            <a:endParaRPr lang="ru-RU" sz="7200" b="1" dirty="0"/>
          </a:p>
        </p:txBody>
      </p:sp>
      <p:pic>
        <p:nvPicPr>
          <p:cNvPr id="4098" name="Picture 2" descr="C:\Users\Администратор\Desktop\москва\57445.h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00108"/>
            <a:ext cx="7572428" cy="5679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Президент России</a:t>
            </a:r>
            <a:br>
              <a:rPr lang="ru-RU" sz="4000" b="1" dirty="0" smtClean="0"/>
            </a:br>
            <a:r>
              <a:rPr lang="ru-RU" sz="4000" b="1" dirty="0" smtClean="0"/>
              <a:t>Владимир Владимирович Путин</a:t>
            </a:r>
            <a:endParaRPr lang="ru-RU" sz="4000" b="1" dirty="0"/>
          </a:p>
        </p:txBody>
      </p:sp>
      <p:pic>
        <p:nvPicPr>
          <p:cNvPr id="5122" name="Picture 2" descr="C:\Users\Администратор\Desktop\москва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143116"/>
            <a:ext cx="4982616" cy="37321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Кремлевские Куранты</a:t>
            </a:r>
            <a:endParaRPr lang="ru-RU" sz="5400" b="1" dirty="0"/>
          </a:p>
        </p:txBody>
      </p:sp>
      <p:pic>
        <p:nvPicPr>
          <p:cNvPr id="4" name="Picture 4" descr="C:\Users\Администратор\Desktop\москва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736"/>
            <a:ext cx="6357982" cy="48488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Московский зоопарк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Основан в 1864 году</a:t>
            </a:r>
            <a:endParaRPr lang="ru-RU" i="1" dirty="0"/>
          </a:p>
        </p:txBody>
      </p:sp>
      <p:pic>
        <p:nvPicPr>
          <p:cNvPr id="6146" name="Picture 2" descr="C:\Users\Администратор\Desktop\москва\moszoo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1612"/>
            <a:ext cx="7024710" cy="5010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Московский зоопарк</a:t>
            </a:r>
            <a:endParaRPr lang="ru-RU" sz="6600" b="1" dirty="0"/>
          </a:p>
        </p:txBody>
      </p:sp>
      <p:pic>
        <p:nvPicPr>
          <p:cNvPr id="7170" name="Picture 2" descr="C:\Users\Администратор\Desktop\москва\vR3mLyOymEWuNvVAuCZ_uA-artic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4566872" cy="3429024"/>
          </a:xfrm>
          <a:prstGeom prst="rect">
            <a:avLst/>
          </a:prstGeom>
          <a:noFill/>
        </p:spPr>
      </p:pic>
      <p:pic>
        <p:nvPicPr>
          <p:cNvPr id="7171" name="Picture 3" descr="C:\Users\Администратор\Desktop\москва\image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357562"/>
            <a:ext cx="4094690" cy="30670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Щд\Desktop\москва\57445.hd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800" b="1" dirty="0" smtClean="0">
                <a:solidFill>
                  <a:schemeClr val="tx2"/>
                </a:solidFill>
              </a:rPr>
              <a:t>Спасибо за внимание!</a:t>
            </a:r>
            <a:endParaRPr lang="ru-RU" sz="8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20</Words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Москва</vt:lpstr>
      <vt:lpstr>Слайд 2</vt:lpstr>
      <vt:lpstr>Красная площадь</vt:lpstr>
      <vt:lpstr>Кремль</vt:lpstr>
      <vt:lpstr>Президент России Владимир Владимирович Путин</vt:lpstr>
      <vt:lpstr>Кремлевские Куранты</vt:lpstr>
      <vt:lpstr>Московский зоопарк</vt:lpstr>
      <vt:lpstr>Московский зоопарк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Москва</dc:title>
  <dc:creator>Администратор</dc:creator>
  <cp:lastModifiedBy>user</cp:lastModifiedBy>
  <cp:revision>12</cp:revision>
  <dcterms:created xsi:type="dcterms:W3CDTF">2014-01-21T14:27:39Z</dcterms:created>
  <dcterms:modified xsi:type="dcterms:W3CDTF">2021-11-22T10:31:59Z</dcterms:modified>
</cp:coreProperties>
</file>