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_rels/presentation.xml.rels" ContentType="application/vnd.openxmlformats-package.relationships+xml"/>
  <Override PartName="/ppt/media/image17.jpeg" ContentType="image/jpeg"/>
  <Override PartName="/ppt/media/image15.jpeg" ContentType="image/jpeg"/>
  <Override PartName="/ppt/media/image14.jpeg" ContentType="image/jpeg"/>
  <Override PartName="/ppt/media/image12.jpeg" ContentType="image/jpeg"/>
  <Override PartName="/ppt/media/image11.jpeg" ContentType="image/jpeg"/>
  <Override PartName="/ppt/media/image13.jpeg" ContentType="image/jpeg"/>
  <Override PartName="/ppt/media/image9.png" ContentType="image/png"/>
  <Override PartName="/ppt/media/image8.png" ContentType="image/png"/>
  <Override PartName="/ppt/media/image2.png" ContentType="image/png"/>
  <Override PartName="/ppt/media/image7.jpeg" ContentType="image/jpeg"/>
  <Override PartName="/ppt/media/image16.jpeg" ContentType="image/jpeg"/>
  <Override PartName="/ppt/media/image5.png" ContentType="image/png"/>
  <Override PartName="/ppt/media/image10.jpeg" ContentType="image/jpeg"/>
  <Override PartName="/ppt/media/image6.png" ContentType="image/png"/>
  <Override PartName="/ppt/media/image4.jpeg" ContentType="image/jpeg"/>
  <Override PartName="/ppt/media/image3.png" ContentType="image/png"/>
  <Override PartName="/ppt/media/image1.jpeg" ContentType="image/jpe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456840" y="2252160"/>
            <a:ext cx="4038120" cy="3221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456840" y="2252160"/>
            <a:ext cx="4038120" cy="3221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456840" y="2252160"/>
            <a:ext cx="4038120" cy="3221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456840" y="2252160"/>
            <a:ext cx="4038120" cy="3221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456840" y="2252160"/>
            <a:ext cx="4038120" cy="322128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456840" y="2252160"/>
            <a:ext cx="4038120" cy="3221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A48E377-CFB8-466B-8F64-927A2138B515}" type="datetime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11/26/18</a:t>
            </a:fld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1B33495-A82D-4115-BCE0-08CF072BCBAA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7F83F4D-AEA3-4D21-9C85-451ACD62170D}" type="datetime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11/26/18</a:t>
            </a:fld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30344A6-4FEB-401A-B901-C87AA355D975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22D17F6-8B94-4458-AA5D-FB4C88F68CF7}" type="datetime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11/26/18</a:t>
            </a:fld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022681D-2D21-4180-948A-765CE2ECB4D7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42960" y="500040"/>
            <a:ext cx="7772040" cy="2285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ru-RU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Чемпионат мира по футболу</a:t>
            </a:r>
            <a:r>
              <a:rPr b="0" i="1" lang="ru-RU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i="1" lang="ru-RU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3571920" y="4000680"/>
            <a:ext cx="5328720" cy="2395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Автор: Миронова Екатерина Александровна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Учитель по физической культуре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71320" y="428760"/>
            <a:ext cx="4714560" cy="5071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Если вы хотите увидеть все своими глазами…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Содержимое 3" descr=""/>
          <p:cNvPicPr/>
          <p:nvPr/>
        </p:nvPicPr>
        <p:blipFill>
          <a:blip r:embed="rId1"/>
          <a:stretch/>
        </p:blipFill>
        <p:spPr>
          <a:xfrm>
            <a:off x="0" y="762120"/>
            <a:ext cx="9143640" cy="6095520"/>
          </a:xfrm>
          <a:prstGeom prst="rect">
            <a:avLst/>
          </a:prstGeom>
          <a:ln>
            <a:noFill/>
          </a:ln>
        </p:spPr>
      </p:pic>
      <p:sp>
        <p:nvSpPr>
          <p:cNvPr id="122" name="TextShape 1"/>
          <p:cNvSpPr txBox="1"/>
          <p:nvPr/>
        </p:nvSpPr>
        <p:spPr>
          <a:xfrm>
            <a:off x="50004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Приобрести билет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bb59">
            <a:alpha val="17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Содержимое 3" descr=""/>
          <p:cNvPicPr/>
          <p:nvPr/>
        </p:nvPicPr>
        <p:blipFill>
          <a:blip r:embed="rId1"/>
          <a:stretch/>
        </p:blipFill>
        <p:spPr>
          <a:xfrm>
            <a:off x="0" y="785880"/>
            <a:ext cx="9143640" cy="6071760"/>
          </a:xfrm>
          <a:prstGeom prst="rect">
            <a:avLst/>
          </a:prstGeom>
          <a:ln>
            <a:noFill/>
          </a:ln>
        </p:spPr>
      </p:pic>
      <p:sp>
        <p:nvSpPr>
          <p:cNvPr id="124" name="TextShape 1"/>
          <p:cNvSpPr txBox="1"/>
          <p:nvPr/>
        </p:nvSpPr>
        <p:spPr>
          <a:xfrm>
            <a:off x="142920" y="-142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Вам нужен паспорт болельщика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ru-RU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Отправиться на стадион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6" name="Содержимое 5" descr=""/>
          <p:cNvPicPr/>
          <p:nvPr/>
        </p:nvPicPr>
        <p:blipFill>
          <a:blip r:embed="rId2"/>
          <a:stretch/>
        </p:blipFill>
        <p:spPr>
          <a:xfrm>
            <a:off x="571320" y="1071720"/>
            <a:ext cx="4205160" cy="2785680"/>
          </a:xfrm>
          <a:prstGeom prst="rect">
            <a:avLst/>
          </a:prstGeom>
          <a:ln>
            <a:noFill/>
          </a:ln>
        </p:spPr>
      </p:pic>
      <p:pic>
        <p:nvPicPr>
          <p:cNvPr id="127" name="Содержимое 7" descr=""/>
          <p:cNvPicPr/>
          <p:nvPr/>
        </p:nvPicPr>
        <p:blipFill>
          <a:blip r:embed="rId3"/>
          <a:stretch/>
        </p:blipFill>
        <p:spPr>
          <a:xfrm>
            <a:off x="1571760" y="4714920"/>
            <a:ext cx="4071600" cy="1987920"/>
          </a:xfrm>
          <a:prstGeom prst="rect">
            <a:avLst/>
          </a:prstGeom>
          <a:ln>
            <a:noFill/>
          </a:ln>
        </p:spPr>
      </p:pic>
      <p:pic>
        <p:nvPicPr>
          <p:cNvPr id="128" name="Рисунок 8" descr=""/>
          <p:cNvPicPr/>
          <p:nvPr/>
        </p:nvPicPr>
        <p:blipFill>
          <a:blip r:embed="rId4"/>
          <a:stretch/>
        </p:blipFill>
        <p:spPr>
          <a:xfrm>
            <a:off x="5000760" y="1500120"/>
            <a:ext cx="3697200" cy="307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17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Содержимое 4" descr=""/>
          <p:cNvPicPr/>
          <p:nvPr/>
        </p:nvPicPr>
        <p:blipFill>
          <a:blip r:embed="rId1"/>
          <a:stretch/>
        </p:blipFill>
        <p:spPr>
          <a:xfrm>
            <a:off x="0" y="714240"/>
            <a:ext cx="9143640" cy="6143400"/>
          </a:xfrm>
          <a:prstGeom prst="rect">
            <a:avLst/>
          </a:prstGeom>
          <a:ln>
            <a:noFill/>
          </a:ln>
        </p:spPr>
      </p:pic>
      <p:sp>
        <p:nvSpPr>
          <p:cNvPr id="130" name="TextShape 1"/>
          <p:cNvSpPr txBox="1"/>
          <p:nvPr/>
        </p:nvSpPr>
        <p:spPr>
          <a:xfrm>
            <a:off x="428760" y="-285840"/>
            <a:ext cx="8229240" cy="12139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ru-RU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Наблюдай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357120" y="1928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ru-RU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Спасибо за внимание 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Application>LibreOffice/5.2.4.2$MacOSX_X86_64 LibreOffice_project/3d5603e1122f0f102b62521720ab13a38a4e0eb0</Application>
  <Words>35</Words>
  <Paragraphs>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2018-04-22T19:15:33Z</dcterms:created>
  <dc:creator>Mironov</dc:creator>
  <dc:description/>
  <dc:language>en-US</dc:language>
  <cp:lastModifiedBy/>
  <dcterms:modified xsi:type="dcterms:W3CDTF">2018-11-26T12:15:50Z</dcterms:modified>
  <cp:revision>19</cp:revision>
  <dc:subject/>
  <dc:title>Если вы хотите увидеть все своими глазами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