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7" r:id="rId3"/>
    <p:sldId id="257" r:id="rId4"/>
    <p:sldId id="258" r:id="rId5"/>
    <p:sldId id="259" r:id="rId6"/>
    <p:sldId id="264" r:id="rId7"/>
    <p:sldId id="283" r:id="rId8"/>
    <p:sldId id="270" r:id="rId9"/>
    <p:sldId id="271" r:id="rId10"/>
    <p:sldId id="269" r:id="rId11"/>
    <p:sldId id="272" r:id="rId12"/>
    <p:sldId id="284" r:id="rId13"/>
    <p:sldId id="26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43F04E-D0C7-4C14-843A-12F9D358B632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1283C6-D8EB-4EA2-B7EC-DFCD1FAFD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0B5E21-3B90-4DAF-B269-C336B739D86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71C67-60D7-4C91-A288-04910911EAD8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0AFE2-41A5-4D1C-929A-490A54F12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55F21-A8BC-4BBC-86D6-E1DD00FF41A9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3F055-55F5-43E7-AD3C-828AB1947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43F78-449B-4EE4-B2FD-F3FFBBBCE6C3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3CDCC-FEE0-4270-94DA-0916D02BB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BF0F1-D7E5-418A-BF01-47376E078115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1DFDF-D91B-42E6-91B5-E9E8A83CB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1C15-B173-4B32-8DC5-914FECCC75D4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104D8-FA8B-4154-9741-8955D7C60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AADD1-0FCB-49E5-BC26-FB6438389195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9ECC1-5183-4AC6-BBAA-E94B07CBE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8FED7-0C9E-4F09-AEBF-9C78C83FC8B8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472F9-8DFC-4708-BCD1-EE5474C64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4306F-810B-49FB-81B2-44E6BDDA9DF2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B55DD-4101-4536-B337-D09B8320A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30088-D778-420B-8828-C8CE692DFA78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7321C-25AF-4A6C-8FC0-4488599AA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781AF-C5B7-43F7-AB4F-4B69E7637FB6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84C39-E550-430A-B837-E1690AFDA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75276-20B9-4507-BB9B-F215AAA122C2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52A42-042C-430F-9E46-228CBD4DF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9B7060-A949-4454-9A93-E8EF503A8E86}" type="datetimeFigureOut">
              <a:rPr lang="ru-RU"/>
              <a:pPr>
                <a:defRPr/>
              </a:pPr>
              <a:t>28.09.2015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22C492-7273-492F-9FA3-DB347D3AB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otekar.ru/rusDrevnyaya/index.htm" TargetMode="External"/><Relationship Id="rId2" Type="http://schemas.openxmlformats.org/officeDocument/2006/relationships/hyperlink" Target="http://radio-nasledie.ru/news/news_1314962155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gNZml9_Ywx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913" y="6137275"/>
            <a:ext cx="6400800" cy="720725"/>
          </a:xfrm>
        </p:spPr>
        <p:txBody>
          <a:bodyPr/>
          <a:lstStyle/>
          <a:p>
            <a:pPr eaLnBrk="1" hangingPunct="1"/>
            <a:r>
              <a:rPr lang="ru-RU" sz="1400" smtClean="0">
                <a:cs typeface="Times New Roman" pitchFamily="18" charset="0"/>
              </a:rPr>
              <a:t>С.В. Мальшакова, учитель изобразительного искусства </a:t>
            </a:r>
          </a:p>
          <a:p>
            <a:pPr eaLnBrk="1" hangingPunct="1"/>
            <a:r>
              <a:rPr lang="ru-RU" sz="1400" smtClean="0">
                <a:cs typeface="Times New Roman" pitchFamily="18" charset="0"/>
              </a:rPr>
              <a:t>ГБОУ школы № 69 Санкт-Петербурга</a:t>
            </a:r>
          </a:p>
        </p:txBody>
      </p:sp>
      <p:pic>
        <p:nvPicPr>
          <p:cNvPr id="14338" name="Picture 5" descr="8e8c9a23213a4c22abe7c94ab86db8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908050"/>
            <a:ext cx="755967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8"/>
          <p:cNvSpPr txBox="1">
            <a:spLocks noChangeArrowheads="1"/>
          </p:cNvSpPr>
          <p:nvPr/>
        </p:nvSpPr>
        <p:spPr bwMode="auto">
          <a:xfrm>
            <a:off x="1042988" y="115888"/>
            <a:ext cx="69135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>
                <a:solidFill>
                  <a:srgbClr val="CC0000"/>
                </a:solidFill>
                <a:latin typeface="Times New Roman" pitchFamily="18" charset="0"/>
              </a:rPr>
              <a:t>Посуда в твоем доме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1" descr="http://www.vtor-metal.ru/res/upload/catalog/bratina_L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549275"/>
            <a:ext cx="316865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924944"/>
            <a:ext cx="8229600" cy="86409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/>
              </a:rPr>
              <a:t>Братина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(ендова)</a:t>
            </a:r>
            <a:endParaRPr lang="ru-RU" dirty="0">
              <a:effectLst/>
            </a:endParaRPr>
          </a:p>
        </p:txBody>
      </p:sp>
      <p:pic>
        <p:nvPicPr>
          <p:cNvPr id="23555" name="Picture 2" descr="G:\01.04.12\хохлома\1IMG_7851_m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15888"/>
            <a:ext cx="260350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9" descr="http://matreshkina.ru/files/361/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933825"/>
            <a:ext cx="4117975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3" descr="http://sv-es.ru/wp-content/uploads/2011/10/br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125" y="115888"/>
            <a:ext cx="2447925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5" descr="http://sv-es.ru/wp-content/uploads/2011/10/bratina-282x3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1863" y="3860800"/>
            <a:ext cx="2686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Documents and Settings\Admin\Рабочий стол\Посуда в твоем доме 3 класс\1IMG_7807_m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4344988" cy="420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3" descr="G:\01.04.12\хохлома\1IMG_7817_m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492375"/>
            <a:ext cx="4532312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3700" smtClean="0">
                <a:ln>
                  <a:noFill/>
                </a:ln>
                <a:solidFill>
                  <a:schemeClr val="tx1"/>
                </a:solidFill>
                <a:effectLst/>
              </a:rPr>
              <a:t>Жюль Александр Грюль. Окончание ужина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5" descr="Жюль Александр Грюн - Окончание уж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268413"/>
            <a:ext cx="8074025" cy="532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/>
              </a:rPr>
              <a:t>Используемые источники:</a:t>
            </a: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600" smtClean="0"/>
              <a:t>Хохлома. Серия «Секреты старых мастеров» / Под ред. Александрова Е.А.  М.: «Московские учебники», 2004</a:t>
            </a:r>
          </a:p>
          <a:p>
            <a:pPr eaLnBrk="1" hangingPunct="1">
              <a:lnSpc>
                <a:spcPct val="90000"/>
              </a:lnSpc>
            </a:pPr>
            <a:r>
              <a:rPr lang="ru-RU" sz="2600" smtClean="0"/>
              <a:t>Максимов Ю.В. "У истоков мастерства» , М.: Просвещение, 1983</a:t>
            </a:r>
            <a:r>
              <a:rPr lang="en-US" sz="2600" smtClean="0">
                <a:hlinkClick r:id="rId2"/>
              </a:rPr>
              <a:t>http://radio-nasledie.ru/news/news_1314962155.html</a:t>
            </a:r>
            <a:endParaRPr lang="ru-RU" sz="2600" smtClean="0"/>
          </a:p>
          <a:p>
            <a:pPr eaLnBrk="1" hangingPunct="1">
              <a:lnSpc>
                <a:spcPct val="90000"/>
              </a:lnSpc>
            </a:pPr>
            <a:r>
              <a:rPr lang="ru-RU" sz="2600" smtClean="0"/>
              <a:t>Е. Осетров. "Живая Древняя Русь, М.: Просвещение, 1976 </a:t>
            </a:r>
            <a:r>
              <a:rPr lang="en-US" sz="2600" smtClean="0">
                <a:hlinkClick r:id="rId3"/>
              </a:rPr>
              <a:t>http://bibliotekar.ru/rusDrevnyaya/index.htm</a:t>
            </a:r>
            <a:endParaRPr lang="ru-RU" sz="2600" smtClean="0"/>
          </a:p>
          <a:p>
            <a:pPr eaLnBrk="1" hangingPunct="1">
              <a:lnSpc>
                <a:spcPct val="90000"/>
              </a:lnSpc>
            </a:pPr>
            <a:r>
              <a:rPr lang="ru-RU" sz="2600" smtClean="0"/>
              <a:t>Фильм </a:t>
            </a:r>
            <a:r>
              <a:rPr lang="en-US" sz="2600" smtClean="0">
                <a:hlinkClick r:id="rId4"/>
              </a:rPr>
              <a:t>http://www.youtube.com/watch?v=gNZml9_YwxQ</a:t>
            </a:r>
            <a:endParaRPr lang="ru-RU" sz="2600" smtClean="0"/>
          </a:p>
          <a:p>
            <a:pPr eaLnBrk="1" hangingPunct="1">
              <a:lnSpc>
                <a:spcPct val="90000"/>
              </a:lnSpc>
            </a:pPr>
            <a:endParaRPr lang="ru-RU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/>
                <a:latin typeface="+mn-lt"/>
              </a:rPr>
              <a:t>Нужна ли дома красивая посуда? </a:t>
            </a:r>
            <a:r>
              <a:rPr lang="ru-RU" i="1" dirty="0" smtClean="0">
                <a:effectLst/>
              </a:rPr>
              <a:t/>
            </a:r>
            <a:br>
              <a:rPr lang="ru-RU" i="1" dirty="0" smtClean="0">
                <a:effectLst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6" descr="52cddc865ed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341438"/>
            <a:ext cx="320357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0" descr="e1a96867d4f5c85b5629a6e12c410fa6_1399532541_1000_8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3665538"/>
            <a:ext cx="3673475" cy="319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8" descr="116145045_5477271_41a191ee2b8f086b85ed937581a6aec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765175"/>
            <a:ext cx="1917700" cy="448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2" descr="76319563_3453311_hb_97_1_14_av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3716338"/>
            <a:ext cx="3851275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4" descr="0_165001_1545762b_ori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8625" y="1052513"/>
            <a:ext cx="363537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3934" y="293688"/>
            <a:ext cx="5096403" cy="142617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/>
              </a:rPr>
              <a:t>Из каких материалов сделана эта посуда?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12" descr="%D1%87%20%D1%81%D0%B5%D1%80%D0%B2%D0%B8%D0%B7%20%D1%81%D0%B5%D0%BC%D0%B5%D0%B9%D0%BD%D1%8B%D0%B9-733x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6734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7" descr="692_rr_787x525_derevynnaya_posuda_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462088"/>
            <a:ext cx="385127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9" descr="9b4382094bb1f19f4cc263216575f7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2713" y="4300538"/>
            <a:ext cx="3951287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1" descr="metallucheskaya-konfetnuca-cvetu-rdw_en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086225"/>
            <a:ext cx="27717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8" descr="34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5150" y="1844675"/>
            <a:ext cx="2592388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3" descr="t1@5d94de02-cb2c-4e00-a79f-c8bc9b143c3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59113" y="3500438"/>
            <a:ext cx="212566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71420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/>
              </a:rPr>
              <a:t>-Так кто же и как создавал посуду, чтобы она была удобной, красивой, нужной людям?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6" descr="posuda-iz-gliny-sonca_by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3284538"/>
            <a:ext cx="4773613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8" descr="2RIAN_00686582L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989138"/>
            <a:ext cx="3541712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9149" y="6559"/>
            <a:ext cx="7045565" cy="118057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effectLst/>
              </a:rPr>
              <a:t>Что такое сервиз?</a:t>
            </a:r>
            <a:br>
              <a:rPr lang="ru-RU" dirty="0" smtClean="0">
                <a:effectLst/>
              </a:rPr>
            </a:br>
            <a:endParaRPr lang="ru-RU" dirty="0">
              <a:effectLst/>
            </a:endParaRPr>
          </a:p>
        </p:txBody>
      </p:sp>
      <p:pic>
        <p:nvPicPr>
          <p:cNvPr id="18434" name="Picture 7" descr="1d76bbc04591312125f0d03c64cd67b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08050"/>
            <a:ext cx="8785225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9" descr="magnifique_899_6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836613"/>
            <a:ext cx="8796337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/>
              </a:rPr>
              <a:t>К. Е. Маковский «Боярский свадебный пир»</a:t>
            </a:r>
            <a:endParaRPr lang="ru-RU" dirty="0">
              <a:effectLst/>
            </a:endParaRPr>
          </a:p>
        </p:txBody>
      </p:sp>
      <p:pic>
        <p:nvPicPr>
          <p:cNvPr id="19458" name="Picture 2" descr="http://4vkusa.ru/sites/4vkusa.ru/files/images/20120901123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1557338"/>
            <a:ext cx="915035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Птица в славянской мифологии занимает особое и очень значимое место. Верховное божество Род – начало всех начал, в своём земном воплощении принимал образ серой уточки, которая была его символом и носителем его силы. Именно эта уточка снесла два яйца – Явь и Навь – воплощение добра и зла, жизни и смерти… </a:t>
            </a:r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… «Отчего люди не летают так, как птицы?»* Любому, наверное, человеку знакомо ощущение полёта, – все летали в детстве во сне. А потом всю жизнь нам не хватает этого ощущения, и потому так мы завидуем птицам. И с готовностью принимаем их, как загадочных существ, наделённых мистическими способностями, способных предсказать будущее, принести счастье или просто удачу. 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Ковш</a:t>
            </a:r>
            <a:endParaRPr lang="ru-RU" dirty="0"/>
          </a:p>
        </p:txBody>
      </p:sp>
      <p:pic>
        <p:nvPicPr>
          <p:cNvPr id="21506" name="Picture 8" descr="Н.Чикалова-Денисова. Ковш. 19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3860800"/>
            <a:ext cx="3078162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0" descr="В.Швецова. Ковш &quot;Золотой петушок&quot;. 2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76250"/>
            <a:ext cx="3168650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http://www.vippresent.ru/zest/kovsh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692150"/>
            <a:ext cx="3413125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/>
              </a:rPr>
              <a:t>Чаша</a:t>
            </a:r>
            <a:endParaRPr lang="ru-RU" dirty="0">
              <a:effectLst/>
            </a:endParaRPr>
          </a:p>
        </p:txBody>
      </p:sp>
      <p:pic>
        <p:nvPicPr>
          <p:cNvPr id="22530" name="Picture 2" descr="серебряные чаши для вина посу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284538"/>
            <a:ext cx="3478212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8" descr="82824717_large_1305613965_c36e03de036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997200"/>
            <a:ext cx="3032125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0" descr="8fv_en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404813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1" descr="01a3c78a38a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260350"/>
            <a:ext cx="3455987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314</TotalTime>
  <Words>151</Words>
  <Application>Microsoft Office PowerPoint</Application>
  <PresentationFormat>Экран (4:3)</PresentationFormat>
  <Paragraphs>11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Times New Roman</vt:lpstr>
      <vt:lpstr>Wingdings 2</vt:lpstr>
      <vt:lpstr>Wingdings</vt:lpstr>
      <vt:lpstr>Wingdings 3</vt:lpstr>
      <vt:lpstr>Calibri</vt:lpstr>
      <vt:lpstr>Book Antiqua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Посуда в твоем доме</dc:title>
  <dc:creator>Admin</dc:creator>
  <cp:lastModifiedBy>TOC</cp:lastModifiedBy>
  <cp:revision>26</cp:revision>
  <dcterms:created xsi:type="dcterms:W3CDTF">2012-04-21T10:29:21Z</dcterms:created>
  <dcterms:modified xsi:type="dcterms:W3CDTF">2015-09-28T17:01:09Z</dcterms:modified>
</cp:coreProperties>
</file>