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2" r:id="rId3"/>
    <p:sldId id="273" r:id="rId4"/>
    <p:sldId id="275" r:id="rId5"/>
    <p:sldId id="261" r:id="rId6"/>
    <p:sldId id="263" r:id="rId7"/>
    <p:sldId id="266" r:id="rId8"/>
    <p:sldId id="259" r:id="rId9"/>
    <p:sldId id="264" r:id="rId10"/>
    <p:sldId id="260" r:id="rId11"/>
    <p:sldId id="265" r:id="rId12"/>
    <p:sldId id="258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2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8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78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8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24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5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1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1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5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6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9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9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1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D17D-A692-449A-BEB8-B93A02C6F1BF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A45181-3102-4A98-8446-AE73E8F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9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361" y="545046"/>
            <a:ext cx="83143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уроку:</a:t>
            </a:r>
          </a:p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«Временные 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представления. </a:t>
            </a:r>
          </a:p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суток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tatic7.depositphotos.com/1001911/710/v/950/depositphotos_7102422-stock-illustration-cartoon-alarm-cl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81" y="2120627"/>
            <a:ext cx="4038015" cy="37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8361" y="3900292"/>
            <a:ext cx="5932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дополнительного класса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«Особый ребенок» с умеренной и тяжелой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 школы № 69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Курортного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Санкт-Петербурга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3525" y="5894436"/>
            <a:ext cx="702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Ковалдина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Е.Л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учитель 1 доп. класса «Особый ребенок»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4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266" t="13512" r="46273" b="62368"/>
          <a:stretch/>
        </p:blipFill>
        <p:spPr>
          <a:xfrm>
            <a:off x="9144001" y="0"/>
            <a:ext cx="3048000" cy="3070410"/>
          </a:xfrm>
          <a:prstGeom prst="rect">
            <a:avLst/>
          </a:prstGeom>
        </p:spPr>
      </p:pic>
      <p:pic>
        <p:nvPicPr>
          <p:cNvPr id="3" name="Picture 2" descr="https://ds05.infourok.ru/uploads/ex/0515/00027614-0ed9b232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8030276">
            <a:off x="1944710" y="3728945"/>
            <a:ext cx="2279562" cy="47175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lide-share.ru/image/43536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3" y="0"/>
            <a:ext cx="5094520" cy="34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hrupovayulya.ucoz.net/pictures/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4782" r="4540" b="2272"/>
          <a:stretch/>
        </p:blipFill>
        <p:spPr bwMode="auto">
          <a:xfrm>
            <a:off x="0" y="0"/>
            <a:ext cx="3155324" cy="42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kea.386.tvoysadik.ru/images/gr_386_kea/Ieaa0e9343409a6a344b92888db0b6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35" y="45611"/>
            <a:ext cx="3707065" cy="33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mlib.ru/img/h/hilton_n/15/vech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9"/>
          <a:stretch/>
        </p:blipFill>
        <p:spPr bwMode="auto">
          <a:xfrm>
            <a:off x="4404576" y="3448342"/>
            <a:ext cx="5228822" cy="34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2379" y="4554605"/>
            <a:ext cx="3842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лучистое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за дома,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с прогулки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Ужинать пора!</a:t>
            </a:r>
            <a:endParaRPr lang="ru-RU" sz="28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478" t="13512" r="28358" b="62368"/>
          <a:stretch/>
        </p:blipFill>
        <p:spPr>
          <a:xfrm>
            <a:off x="9697792" y="0"/>
            <a:ext cx="2494208" cy="2569221"/>
          </a:xfrm>
          <a:prstGeom prst="rect">
            <a:avLst/>
          </a:prstGeom>
        </p:spPr>
      </p:pic>
      <p:pic>
        <p:nvPicPr>
          <p:cNvPr id="3" name="Picture 2" descr="https://ds05.infourok.ru/uploads/ex/0515/00027614-0ed9b232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3245705">
            <a:off x="1841679" y="2119086"/>
            <a:ext cx="2279562" cy="47175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0" y="3575811"/>
            <a:ext cx="3880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звездочки горят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речке струйки говорят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в окно луна глядит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Нашим деткам спать велит.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permomshuffle.com/wp-content/uploads/2019/05/Bedtime-routine-1200x933-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2" y="0"/>
            <a:ext cx="8822028" cy="6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39" t="12809" r="82401" b="63424"/>
          <a:stretch/>
        </p:blipFill>
        <p:spPr>
          <a:xfrm>
            <a:off x="4555644" y="26452"/>
            <a:ext cx="3048000" cy="3003505"/>
          </a:xfrm>
          <a:prstGeom prst="rect">
            <a:avLst/>
          </a:prstGeom>
        </p:spPr>
      </p:pic>
      <p:pic>
        <p:nvPicPr>
          <p:cNvPr id="3" name="Picture 6" descr="https://mishka-knizhka.ru/wp-content/uploads/2018/11/rasporjadok-dnj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74" y="3029957"/>
            <a:ext cx="5687627" cy="38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pp.userapi.com/c844520/v844520704/19201/m-1QdWc7J3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7" y="3029957"/>
            <a:ext cx="5781585" cy="382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252" t="13160" r="64286" b="62192"/>
          <a:stretch/>
        </p:blipFill>
        <p:spPr>
          <a:xfrm>
            <a:off x="4430332" y="1"/>
            <a:ext cx="2726028" cy="2806206"/>
          </a:xfrm>
          <a:prstGeom prst="rect">
            <a:avLst/>
          </a:prstGeom>
        </p:spPr>
      </p:pic>
      <p:pic>
        <p:nvPicPr>
          <p:cNvPr id="3" name="Picture 6" descr="https://mishka-knizhka.ru/wp-content/uploads/2018/11/rasporjadok-dnj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6" y="2777431"/>
            <a:ext cx="6061656" cy="40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samlib.ru/img/h/hilton_n/15/vech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9"/>
          <a:stretch/>
        </p:blipFill>
        <p:spPr bwMode="auto">
          <a:xfrm>
            <a:off x="575391" y="2729225"/>
            <a:ext cx="4048125" cy="41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266" t="13512" r="46273" b="62368"/>
          <a:stretch/>
        </p:blipFill>
        <p:spPr>
          <a:xfrm>
            <a:off x="4082603" y="0"/>
            <a:ext cx="3048000" cy="3070410"/>
          </a:xfrm>
          <a:prstGeom prst="rect">
            <a:avLst/>
          </a:prstGeom>
        </p:spPr>
      </p:pic>
      <p:pic>
        <p:nvPicPr>
          <p:cNvPr id="3" name="Picture 2" descr="http://images.myshared.ru/9/893929/slide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 bwMode="auto">
          <a:xfrm>
            <a:off x="257577" y="3062977"/>
            <a:ext cx="5769736" cy="37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samlib.ru/img/h/hilton_n/15/vech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6"/>
          <a:stretch/>
        </p:blipFill>
        <p:spPr bwMode="auto">
          <a:xfrm>
            <a:off x="7255232" y="2626195"/>
            <a:ext cx="4048125" cy="42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478" t="13512" r="28358" b="62368"/>
          <a:stretch/>
        </p:blipFill>
        <p:spPr>
          <a:xfrm>
            <a:off x="4176232" y="0"/>
            <a:ext cx="2941492" cy="3029957"/>
          </a:xfrm>
          <a:prstGeom prst="rect">
            <a:avLst/>
          </a:prstGeom>
        </p:spPr>
      </p:pic>
      <p:pic>
        <p:nvPicPr>
          <p:cNvPr id="3" name="Picture 2" descr="https://pp.userapi.com/c844520/v844520704/19201/m-1QdWc7J3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7" y="3029957"/>
            <a:ext cx="5781585" cy="382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permomshuffle.com/wp-content/uploads/2019/05/Bedtime-routine-1200x933-compress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6" y="2962815"/>
            <a:ext cx="5009882" cy="38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7096" y="732043"/>
            <a:ext cx="7571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знания детей о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 частей суток.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7096" y="2658130"/>
            <a:ext cx="99685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детей различать части суток (утро, день, вечер, ночь),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акрепить названия и последовательность.</a:t>
            </a:r>
          </a:p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Обогащать словарь детей: «сутки», «утро», «день», «вечер», «ночь».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8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0817" y="108020"/>
            <a:ext cx="3116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Утро, день, вечер, ночь-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Убежали сутки прочь.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 сутках не жалеть,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каждый час беречь,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успеть потанцевать,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Почитать,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порисовать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https://ds05.infourok.ru/uploads/ex/0515/00027614-0ed9b232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2253" b="10423"/>
          <a:stretch/>
        </p:blipFill>
        <p:spPr bwMode="auto">
          <a:xfrm>
            <a:off x="0" y="-1"/>
            <a:ext cx="8950817" cy="6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8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039" t="12809" r="82401" b="63424"/>
          <a:stretch/>
        </p:blipFill>
        <p:spPr>
          <a:xfrm>
            <a:off x="8989454" y="0"/>
            <a:ext cx="3048000" cy="3003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94502" y="3660327"/>
            <a:ext cx="3597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яркое встает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 в саду поет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просыпаются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собираются.</a:t>
            </a:r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martprogress.do/uploadImages/001288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443070"/>
            <a:ext cx="8196581" cy="577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0bad180d0b8d0ba-d0bcd0bed0bbd0bed0b4d0bed0b3d0be-d0bfd0b5d182d183d185d0b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441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515/00027614-0ed9b232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" y="283335"/>
            <a:ext cx="9144000" cy="62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8850357">
            <a:off x="3595070" y="2247740"/>
            <a:ext cx="2279562" cy="47175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39" t="12809" r="82401" b="63424"/>
          <a:stretch/>
        </p:blipFill>
        <p:spPr>
          <a:xfrm>
            <a:off x="9144001" y="-1"/>
            <a:ext cx="3048000" cy="30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ds05.infourok.ru/uploads/ex/0882/00015489-1542d32a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39" t="12809" r="82401" b="63424"/>
          <a:stretch/>
        </p:blipFill>
        <p:spPr>
          <a:xfrm>
            <a:off x="9144001" y="-1"/>
            <a:ext cx="3048000" cy="30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3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myshared.ru/9/893929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 bwMode="auto">
          <a:xfrm>
            <a:off x="772732" y="0"/>
            <a:ext cx="10444766" cy="68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252" t="13160" r="64286" b="62192"/>
          <a:stretch/>
        </p:blipFill>
        <p:spPr>
          <a:xfrm>
            <a:off x="9144000" y="0"/>
            <a:ext cx="3009363" cy="3097875"/>
          </a:xfrm>
          <a:prstGeom prst="rect">
            <a:avLst/>
          </a:prstGeom>
        </p:spPr>
      </p:pic>
      <p:pic>
        <p:nvPicPr>
          <p:cNvPr id="4" name="Picture 2" descr="https://ds05.infourok.ru/uploads/ex/0515/00027614-0ed9b232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1"/>
          <a:stretch/>
        </p:blipFill>
        <p:spPr bwMode="auto">
          <a:xfrm>
            <a:off x="0" y="373487"/>
            <a:ext cx="9144000" cy="61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2633576">
            <a:off x="3567447" y="4069723"/>
            <a:ext cx="2279562" cy="47175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ds04.infourok.ru/uploads/ex/0cc4/0002432b-eb5f2b0c/hello_html_m54dfad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4434" cy="40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ishka-knizhka.ru/wp-content/uploads/2018/11/rasporjadok-dnj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4" y="2777359"/>
            <a:ext cx="6177566" cy="41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7538" y="4603525"/>
            <a:ext cx="3533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 небе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 светит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мы идем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весело поем!</a:t>
            </a:r>
            <a:endParaRPr lang="ru-RU" sz="28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40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190</Words>
  <Application>Microsoft Office PowerPoint</Application>
  <PresentationFormat>Широкоэкранный</PresentationFormat>
  <Paragraphs>37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Elana Kovaldina</dc:creator>
  <cp:lastModifiedBy>Elana Kovaldina</cp:lastModifiedBy>
  <cp:revision>12</cp:revision>
  <dcterms:created xsi:type="dcterms:W3CDTF">2019-12-03T15:51:35Z</dcterms:created>
  <dcterms:modified xsi:type="dcterms:W3CDTF">2020-03-01T16:02:57Z</dcterms:modified>
</cp:coreProperties>
</file>