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3" r:id="rId3"/>
    <p:sldId id="269" r:id="rId4"/>
    <p:sldId id="266" r:id="rId5"/>
    <p:sldId id="302" r:id="rId6"/>
    <p:sldId id="283" r:id="rId7"/>
    <p:sldId id="288" r:id="rId8"/>
    <p:sldId id="303" r:id="rId9"/>
    <p:sldId id="273" r:id="rId10"/>
    <p:sldId id="304" r:id="rId11"/>
    <p:sldId id="307" r:id="rId12"/>
    <p:sldId id="308" r:id="rId13"/>
    <p:sldId id="306" r:id="rId14"/>
    <p:sldId id="309" r:id="rId15"/>
    <p:sldId id="256" r:id="rId16"/>
    <p:sldId id="30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21T14:10:36.531" idx="1">
    <p:pos x="1045" y="898"/>
    <p:text/>
  </p:cm>
  <p:cm authorId="0" dt="2014-04-21T14:10:38.640" idx="2">
    <p:pos x="1181" y="104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458F-2548-4C2F-B93A-6A8B272C7CFB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DEBBD-2D37-423E-9EFF-E3E51598F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EBBD-2D37-423E-9EFF-E3E51598FE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9.jpeg"/><Relationship Id="rId18" Type="http://schemas.openxmlformats.org/officeDocument/2006/relationships/image" Target="../media/image21.jpeg"/><Relationship Id="rId26" Type="http://schemas.openxmlformats.org/officeDocument/2006/relationships/comments" Target="../comments/comment1.xml"/><Relationship Id="rId3" Type="http://schemas.openxmlformats.org/officeDocument/2006/relationships/image" Target="../media/image24.png"/><Relationship Id="rId21" Type="http://schemas.openxmlformats.org/officeDocument/2006/relationships/image" Target="../media/image6.jpeg"/><Relationship Id="rId7" Type="http://schemas.openxmlformats.org/officeDocument/2006/relationships/image" Target="../media/image28.jpeg"/><Relationship Id="rId12" Type="http://schemas.openxmlformats.org/officeDocument/2006/relationships/image" Target="../media/image2.jpeg"/><Relationship Id="rId17" Type="http://schemas.openxmlformats.org/officeDocument/2006/relationships/image" Target="../media/image25.jpeg"/><Relationship Id="rId25" Type="http://schemas.openxmlformats.org/officeDocument/2006/relationships/image" Target="../media/image16.jpeg"/><Relationship Id="rId2" Type="http://schemas.openxmlformats.org/officeDocument/2006/relationships/image" Target="../media/image31.jpeg"/><Relationship Id="rId16" Type="http://schemas.openxmlformats.org/officeDocument/2006/relationships/image" Target="../media/image26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4.jpeg"/><Relationship Id="rId24" Type="http://schemas.openxmlformats.org/officeDocument/2006/relationships/image" Target="../media/image17.jpeg"/><Relationship Id="rId5" Type="http://schemas.openxmlformats.org/officeDocument/2006/relationships/image" Target="../media/image30.jpeg"/><Relationship Id="rId15" Type="http://schemas.openxmlformats.org/officeDocument/2006/relationships/image" Target="../media/image27.jpeg"/><Relationship Id="rId23" Type="http://schemas.openxmlformats.org/officeDocument/2006/relationships/image" Target="../media/image5.jpeg"/><Relationship Id="rId10" Type="http://schemas.openxmlformats.org/officeDocument/2006/relationships/image" Target="../media/image11.jpeg"/><Relationship Id="rId19" Type="http://schemas.openxmlformats.org/officeDocument/2006/relationships/image" Target="../media/image22.jpeg"/><Relationship Id="rId4" Type="http://schemas.openxmlformats.org/officeDocument/2006/relationships/image" Target="../media/image15.jpeg"/><Relationship Id="rId9" Type="http://schemas.openxmlformats.org/officeDocument/2006/relationships/image" Target="../media/image10.jpeg"/><Relationship Id="rId14" Type="http://schemas.openxmlformats.org/officeDocument/2006/relationships/image" Target="../media/image20.jpeg"/><Relationship Id="rId2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FOODS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</a:rPr>
              <a:t>Продукты</a:t>
            </a:r>
            <a:endParaRPr lang="ru-RU" sz="8800" b="1" dirty="0">
              <a:solidFill>
                <a:srgbClr val="FF0000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2656"/>
            <a:ext cx="4019958" cy="2621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Documents and Settings\Владелец\Мои документы\Bankoboev.Ru_krasivyi_tort_s_cve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1861"/>
            <a:ext cx="4847730" cy="3436139"/>
          </a:xfrm>
          <a:prstGeom prst="rect">
            <a:avLst/>
          </a:prstGeom>
          <a:noFill/>
        </p:spPr>
      </p:pic>
      <p:pic>
        <p:nvPicPr>
          <p:cNvPr id="4" name="Picture 2" descr="C:\Documents and Settings\Владелец\Мои документы\74819409_large_1291174053_49a742324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2411347" cy="3429000"/>
          </a:xfrm>
          <a:prstGeom prst="rect">
            <a:avLst/>
          </a:prstGeom>
          <a:noFill/>
        </p:spPr>
      </p:pic>
      <p:pic>
        <p:nvPicPr>
          <p:cNvPr id="5" name="Рисунок 4" descr="Chocolate_by_lizzy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933056"/>
            <a:ext cx="3828102" cy="2301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29249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Ice-cream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92494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lollipops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64533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cake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630932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chocolate</a:t>
            </a:r>
            <a:endParaRPr lang="ru-RU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3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C:\Documents and Settings\Владелец\Мои документы\74819409_large_1291174053_49a742324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381054"/>
            <a:ext cx="1008113" cy="967826"/>
          </a:xfrm>
          <a:prstGeom prst="rect">
            <a:avLst/>
          </a:prstGeom>
          <a:noFill/>
        </p:spPr>
      </p:pic>
      <p:pic>
        <p:nvPicPr>
          <p:cNvPr id="15" name="Рисунок 14" descr="ce04807705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841015"/>
            <a:ext cx="1182928" cy="1016985"/>
          </a:xfrm>
          <a:prstGeom prst="rect">
            <a:avLst/>
          </a:prstGeom>
        </p:spPr>
      </p:pic>
      <p:pic>
        <p:nvPicPr>
          <p:cNvPr id="16" name="Picture 2" descr="G:\Продукты!\фрукты\ban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912407"/>
            <a:ext cx="1338251" cy="945593"/>
          </a:xfrm>
          <a:prstGeom prst="rect">
            <a:avLst/>
          </a:prstGeom>
          <a:noFill/>
        </p:spPr>
      </p:pic>
      <p:pic>
        <p:nvPicPr>
          <p:cNvPr id="18" name="Picture 2" descr="C:\Documents and Settings\Владелец\Мои документы\Bankoboev.Ru_krasivyi_tort_s_cvet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1311068" cy="929303"/>
          </a:xfrm>
          <a:prstGeom prst="rect">
            <a:avLst/>
          </a:prstGeom>
          <a:noFill/>
        </p:spPr>
      </p:pic>
      <p:pic>
        <p:nvPicPr>
          <p:cNvPr id="19" name="Рисунок 18" descr="Chocolate_by_lizzy1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340768"/>
            <a:ext cx="1296144" cy="864096"/>
          </a:xfrm>
          <a:prstGeom prst="rect">
            <a:avLst/>
          </a:prstGeom>
        </p:spPr>
      </p:pic>
      <p:pic>
        <p:nvPicPr>
          <p:cNvPr id="20" name="Picture 2" descr="G:\Продукты!\напитки\c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501008"/>
            <a:ext cx="1152128" cy="906461"/>
          </a:xfrm>
          <a:prstGeom prst="rect">
            <a:avLst/>
          </a:prstGeom>
          <a:noFill/>
        </p:spPr>
      </p:pic>
      <p:pic>
        <p:nvPicPr>
          <p:cNvPr id="21" name="Рисунок 20" descr="117357-ya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5" y="2420889"/>
            <a:ext cx="1080120" cy="872964"/>
          </a:xfrm>
          <a:prstGeom prst="rect">
            <a:avLst/>
          </a:prstGeom>
        </p:spPr>
      </p:pic>
      <p:pic>
        <p:nvPicPr>
          <p:cNvPr id="22" name="Picture 2" descr="C:\Documents and Settings\Владелец\Мои документы\Pizza-ьфкпфкшееф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81046"/>
            <a:ext cx="1173907" cy="782159"/>
          </a:xfrm>
          <a:prstGeom prst="rect">
            <a:avLst/>
          </a:prstGeom>
          <a:noFill/>
        </p:spPr>
      </p:pic>
      <p:pic>
        <p:nvPicPr>
          <p:cNvPr id="23" name="Picture 3" descr="G:\еда, овощи, фрукты\chees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420888"/>
            <a:ext cx="1296144" cy="936105"/>
          </a:xfrm>
          <a:prstGeom prst="rect">
            <a:avLst/>
          </a:prstGeom>
          <a:noFill/>
        </p:spPr>
      </p:pic>
      <p:pic>
        <p:nvPicPr>
          <p:cNvPr id="24" name="Picture 2" descr="G:\еда, овощи, фрукты\1272054064_polza_ryby_v_pitanii_chelove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581128"/>
            <a:ext cx="1080120" cy="911351"/>
          </a:xfrm>
          <a:prstGeom prst="rect">
            <a:avLst/>
          </a:prstGeom>
          <a:noFill/>
        </p:spPr>
      </p:pic>
      <p:pic>
        <p:nvPicPr>
          <p:cNvPr id="25" name="Picture 2" descr="C:\Documents and Settings\Владелец\Мои документы\74819409_large_1291174053_49a742324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1008113" cy="1111842"/>
          </a:xfrm>
          <a:prstGeom prst="rect">
            <a:avLst/>
          </a:prstGeom>
          <a:noFill/>
        </p:spPr>
      </p:pic>
      <p:pic>
        <p:nvPicPr>
          <p:cNvPr id="26" name="Picture 4" descr="G:\еда, овощи, фрукты\54_c8262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1" y="2348880"/>
            <a:ext cx="1331639" cy="1017524"/>
          </a:xfrm>
          <a:prstGeom prst="rect">
            <a:avLst/>
          </a:prstGeom>
          <a:noFill/>
        </p:spPr>
      </p:pic>
      <p:pic>
        <p:nvPicPr>
          <p:cNvPr id="27" name="Picture 3" descr="G:\еда, овощи, фрукты\1280371442_bankoboev.ru_vinogra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1907704" y="4581128"/>
            <a:ext cx="1080120" cy="864096"/>
          </a:xfrm>
          <a:prstGeom prst="rect">
            <a:avLst/>
          </a:prstGeom>
          <a:noFill/>
        </p:spPr>
      </p:pic>
      <p:pic>
        <p:nvPicPr>
          <p:cNvPr id="28" name="Picture 2" descr="G:\еда, овощи, фрукты\farms_wallpaper_0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2353" y="3501008"/>
            <a:ext cx="1301647" cy="976346"/>
          </a:xfrm>
          <a:prstGeom prst="rect">
            <a:avLst/>
          </a:prstGeom>
          <a:noFill/>
        </p:spPr>
      </p:pic>
      <p:pic>
        <p:nvPicPr>
          <p:cNvPr id="29" name="Picture 3" descr="G:\Продукты!\напитки\молоко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8184" y="3496688"/>
            <a:ext cx="1080120" cy="868416"/>
          </a:xfrm>
          <a:prstGeom prst="rect">
            <a:avLst/>
          </a:prstGeom>
          <a:noFill/>
        </p:spPr>
      </p:pic>
      <p:pic>
        <p:nvPicPr>
          <p:cNvPr id="30" name="Picture 2" descr="G:\еда, овощи, фрукты\2560-1440-9973.jpg"/>
          <p:cNvPicPr>
            <a:picLocks noChangeAspect="1" noChangeArrowheads="1"/>
          </p:cNvPicPr>
          <p:nvPr/>
        </p:nvPicPr>
        <p:blipFill>
          <a:blip r:embed="rId16" cstate="print"/>
          <a:srcRect l="8131"/>
          <a:stretch>
            <a:fillRect/>
          </a:stretch>
        </p:blipFill>
        <p:spPr bwMode="auto">
          <a:xfrm>
            <a:off x="3347864" y="4653136"/>
            <a:ext cx="1115616" cy="849248"/>
          </a:xfrm>
          <a:prstGeom prst="rect">
            <a:avLst/>
          </a:prstGeom>
          <a:noFill/>
        </p:spPr>
      </p:pic>
      <p:pic>
        <p:nvPicPr>
          <p:cNvPr id="31" name="Picture 2" descr="G:\Продукты!\напитки\чай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63688" y="5885256"/>
            <a:ext cx="1296144" cy="972744"/>
          </a:xfrm>
          <a:prstGeom prst="rect">
            <a:avLst/>
          </a:prstGeom>
          <a:noFill/>
        </p:spPr>
      </p:pic>
      <p:pic>
        <p:nvPicPr>
          <p:cNvPr id="33" name="Рисунок 32" descr="Tomat 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68344" y="1340768"/>
            <a:ext cx="1213933" cy="857953"/>
          </a:xfrm>
          <a:prstGeom prst="rect">
            <a:avLst/>
          </a:prstGeom>
        </p:spPr>
      </p:pic>
      <p:pic>
        <p:nvPicPr>
          <p:cNvPr id="34" name="Рисунок 33" descr="1257104027_mil05039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75856" y="3573016"/>
            <a:ext cx="1294370" cy="936104"/>
          </a:xfrm>
          <a:prstGeom prst="rect">
            <a:avLst/>
          </a:prstGeom>
        </p:spPr>
      </p:pic>
      <p:pic>
        <p:nvPicPr>
          <p:cNvPr id="35" name="Picture 2" descr="C:\Documents and Settings\Владелец\Мои документы\1541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56176" y="1484784"/>
            <a:ext cx="1165127" cy="770721"/>
          </a:xfrm>
          <a:prstGeom prst="rect">
            <a:avLst/>
          </a:prstGeom>
          <a:noFill/>
        </p:spPr>
      </p:pic>
      <p:pic>
        <p:nvPicPr>
          <p:cNvPr id="36" name="Picture 2" descr="G:\еда, овощи, фрукты\1272054064_polza_ryby_v_pitanii_chelove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2492896"/>
            <a:ext cx="1224136" cy="891480"/>
          </a:xfrm>
          <a:prstGeom prst="rect">
            <a:avLst/>
          </a:prstGeom>
          <a:noFill/>
        </p:spPr>
      </p:pic>
      <p:pic>
        <p:nvPicPr>
          <p:cNvPr id="37" name="Picture 3" descr="G:\еда, овощи, фрукты\alimentation-saine-viande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6228184" y="5921896"/>
            <a:ext cx="1238008" cy="936104"/>
          </a:xfrm>
          <a:prstGeom prst="rect">
            <a:avLst/>
          </a:prstGeom>
          <a:noFill/>
        </p:spPr>
      </p:pic>
      <p:pic>
        <p:nvPicPr>
          <p:cNvPr id="38" name="Picture 6" descr="G:\еда, овощи, фрукты\CM071___f.emiz.kiev.ua_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44008" y="2420888"/>
            <a:ext cx="1308218" cy="928595"/>
          </a:xfrm>
          <a:prstGeom prst="rect">
            <a:avLst/>
          </a:prstGeom>
          <a:noFill/>
        </p:spPr>
      </p:pic>
      <p:pic>
        <p:nvPicPr>
          <p:cNvPr id="39" name="Picture 2" descr="G:\еда, овощи, фрукты\1286850314_bankoboev.ru_kurica_zapechennaya_s_yablokami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68344" y="4653136"/>
            <a:ext cx="1152128" cy="864096"/>
          </a:xfrm>
          <a:prstGeom prst="rect">
            <a:avLst/>
          </a:prstGeom>
          <a:noFill/>
        </p:spPr>
      </p:pic>
      <p:pic>
        <p:nvPicPr>
          <p:cNvPr id="41" name="Picture 2" descr="G:\еда, овощи, фрукты\lime-on-white-wallpapers_13086_1600x1200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75856" y="1412777"/>
            <a:ext cx="1105326" cy="720080"/>
          </a:xfrm>
          <a:prstGeom prst="rect">
            <a:avLst/>
          </a:prstGeom>
          <a:noFill/>
        </p:spPr>
      </p:pic>
      <p:pic>
        <p:nvPicPr>
          <p:cNvPr id="42" name="Picture 2" descr="G:\Продукты!\фрукты\апельсин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695349" y="5805264"/>
            <a:ext cx="1354883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48478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Chicken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bus</a:t>
            </a:r>
            <a:r>
              <a:rPr lang="en-US" sz="3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fish, hamburger.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Music, honey, sandwich, sweet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Coffee, juice, milk,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book</a:t>
            </a:r>
            <a:r>
              <a:rPr lang="en-US" sz="3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Ice-cream, chocolate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monkey</a:t>
            </a:r>
            <a:r>
              <a:rPr lang="en-US" sz="3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cake.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774350"/>
            <a:ext cx="74168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Chicken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bus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fish, hamburger.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Music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honey, sandwich, sweet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Coffee, juice, milk,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book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Ice-cream, chocolate,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monkey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cake.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13407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Broccoli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Составьте диалоги,  используя фразы:</a:t>
            </a:r>
          </a:p>
          <a:p>
            <a:pPr marL="514350" indent="-514350"/>
            <a:r>
              <a:rPr lang="en-US" sz="3200" dirty="0" smtClean="0"/>
              <a:t>      - Do you like…?</a:t>
            </a:r>
          </a:p>
          <a:p>
            <a:pPr marL="514350" indent="-514350"/>
            <a:r>
              <a:rPr lang="en-US" sz="3200" dirty="0" smtClean="0"/>
              <a:t>	- Yes, I do./ No, I don’t.</a:t>
            </a:r>
          </a:p>
          <a:p>
            <a:r>
              <a:rPr lang="en-US" sz="3200" dirty="0" smtClean="0"/>
              <a:t>     - Would you like…..?</a:t>
            </a:r>
          </a:p>
          <a:p>
            <a:pPr lvl="1">
              <a:buFontTx/>
              <a:buChar char="-"/>
            </a:pPr>
            <a:r>
              <a:rPr lang="en-US" sz="3200" dirty="0" smtClean="0"/>
              <a:t> Yes, please / No, thank you.</a:t>
            </a:r>
          </a:p>
          <a:p>
            <a:pPr lvl="1">
              <a:buFontTx/>
              <a:buChar char="-"/>
            </a:pPr>
            <a:r>
              <a:rPr lang="en-US" sz="3200" dirty="0" smtClean="0"/>
              <a:t> Here you are.</a:t>
            </a:r>
          </a:p>
          <a:p>
            <a:pPr lvl="1">
              <a:buFontTx/>
              <a:buChar char="-"/>
            </a:pPr>
            <a:r>
              <a:rPr lang="en-US" sz="3200" dirty="0" smtClean="0"/>
              <a:t> Thank you.</a:t>
            </a:r>
          </a:p>
          <a:p>
            <a:r>
              <a:rPr lang="en-US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9675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Home task: Imagine that you have your own cafe.</a:t>
            </a:r>
          </a:p>
          <a:p>
            <a:r>
              <a:rPr lang="en-US" sz="4000" b="1" dirty="0" smtClean="0"/>
              <a:t>Make a menu </a:t>
            </a:r>
            <a:r>
              <a:rPr lang="en-US" sz="4000" b="1" smtClean="0"/>
              <a:t>for the </a:t>
            </a:r>
            <a:r>
              <a:rPr lang="en-US" sz="4000" b="1" dirty="0" smtClean="0"/>
              <a:t>café.</a:t>
            </a:r>
            <a:endParaRPr lang="ru-RU" sz="40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еда, овощи, фрукты\bg_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0997" cy="2924944"/>
          </a:xfrm>
          <a:prstGeom prst="rect">
            <a:avLst/>
          </a:prstGeom>
          <a:noFill/>
        </p:spPr>
      </p:pic>
      <p:pic>
        <p:nvPicPr>
          <p:cNvPr id="3" name="Picture 4" descr="G:\еда, овощи, фрукты\54_c826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635895" cy="2778240"/>
          </a:xfrm>
          <a:prstGeom prst="rect">
            <a:avLst/>
          </a:prstGeom>
          <a:noFill/>
        </p:spPr>
      </p:pic>
      <p:pic>
        <p:nvPicPr>
          <p:cNvPr id="4" name="Picture 6" descr="G:\еда, овощи, фрукты\CM071___f.emiz.kiev.ua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7762" y="3356992"/>
            <a:ext cx="4666512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85293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soup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58772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spaghetti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84368" y="26369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soup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еда, овощи, фрукты\1272054064_polza_ryby_v_pitanii_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88566" cy="3816424"/>
          </a:xfrm>
          <a:prstGeom prst="rect">
            <a:avLst/>
          </a:prstGeom>
          <a:noFill/>
        </p:spPr>
      </p:pic>
      <p:pic>
        <p:nvPicPr>
          <p:cNvPr id="3" name="Picture 2" descr="G:\еда, овощи, фрукты\1286850314_bankoboev.ru_kurica_zapechennaya_s_yablok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176464" cy="3132349"/>
          </a:xfrm>
          <a:prstGeom prst="rect">
            <a:avLst/>
          </a:prstGeom>
          <a:noFill/>
        </p:spPr>
      </p:pic>
      <p:pic>
        <p:nvPicPr>
          <p:cNvPr id="4" name="Picture 3" descr="G:\еда, овощи, фрукты\alimentation-saine-vian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18" y="3501008"/>
            <a:ext cx="4190181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48264" y="28529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fish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50100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meat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364502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chicken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ладелец\Мои документы\1298316972_gambu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5529205" cy="4293096"/>
          </a:xfrm>
          <a:prstGeom prst="rect">
            <a:avLst/>
          </a:prstGeom>
          <a:noFill/>
        </p:spPr>
      </p:pic>
      <p:pic>
        <p:nvPicPr>
          <p:cNvPr id="3" name="Picture 2" descr="C:\Documents and Settings\Владелец\Мои документы\buter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079684" cy="3501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2160" y="407707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hamburger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638132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hotdog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5010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Times New Roman" pitchFamily="18" charset="0"/>
              </a:rPr>
              <a:t>hotdogs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ладелец\Мои документы\A round pizza with three different toppings-39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62564"/>
            <a:ext cx="3312368" cy="4195436"/>
          </a:xfrm>
          <a:prstGeom prst="rect">
            <a:avLst/>
          </a:prstGeom>
          <a:noFill/>
        </p:spPr>
      </p:pic>
      <p:pic>
        <p:nvPicPr>
          <p:cNvPr id="3" name="Picture 2" descr="C:\Documents and Settings\Владелец\Мои документы\Pizza-ьфкпфкшее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918323" cy="3277015"/>
          </a:xfrm>
          <a:prstGeom prst="rect">
            <a:avLst/>
          </a:prstGeom>
          <a:noFill/>
        </p:spPr>
      </p:pic>
      <p:pic>
        <p:nvPicPr>
          <p:cNvPr id="4" name="Picture 3" descr="G:\еда, овощи, фрукты\chee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84295"/>
            <a:ext cx="3816424" cy="3073705"/>
          </a:xfrm>
          <a:prstGeom prst="rect">
            <a:avLst/>
          </a:prstGeom>
          <a:noFill/>
        </p:spPr>
      </p:pic>
      <p:pic>
        <p:nvPicPr>
          <p:cNvPr id="5" name="Picture 2" descr="C:\Documents and Settings\Владелец\Мои документы\крашанки-и-крапанки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60648"/>
            <a:ext cx="3133512" cy="23642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9249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pizza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1328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eggs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50912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cheese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63093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pizza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Мои документы\15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119601"/>
          </a:xfrm>
          <a:prstGeom prst="rect">
            <a:avLst/>
          </a:prstGeom>
          <a:noFill/>
        </p:spPr>
      </p:pic>
      <p:pic>
        <p:nvPicPr>
          <p:cNvPr id="3" name="Picture 2" descr="G:\еда, овощи, фрукты\4desktop_ru_Vishenki_1600_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070256" cy="3052692"/>
          </a:xfrm>
          <a:prstGeom prst="rect">
            <a:avLst/>
          </a:prstGeom>
          <a:noFill/>
        </p:spPr>
      </p:pic>
      <p:pic>
        <p:nvPicPr>
          <p:cNvPr id="4" name="Picture 2" descr="G:\Продукты!\фрукты\ban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4377238" cy="2811736"/>
          </a:xfrm>
          <a:prstGeom prst="rect">
            <a:avLst/>
          </a:prstGeom>
          <a:noFill/>
        </p:spPr>
      </p:pic>
      <p:pic>
        <p:nvPicPr>
          <p:cNvPr id="5" name="Picture 2" descr="G:\Продукты!\фрукты\апельс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648"/>
            <a:ext cx="4211960" cy="32726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25649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apple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2636912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orange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371703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banana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37170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cherry</a:t>
            </a:r>
            <a:endParaRPr lang="ru-RU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еда, овощи, фрукты\lime-on-white-wallpapers_13086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3230" cy="3181242"/>
          </a:xfrm>
          <a:prstGeom prst="rect">
            <a:avLst/>
          </a:prstGeom>
          <a:noFill/>
        </p:spPr>
      </p:pic>
      <p:pic>
        <p:nvPicPr>
          <p:cNvPr id="3" name="Picture 2" descr="G:\еда, овощи, фрукты\1305863247_1269168772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947" y="3717032"/>
            <a:ext cx="4273224" cy="2880320"/>
          </a:xfrm>
          <a:prstGeom prst="rect">
            <a:avLst/>
          </a:prstGeom>
          <a:noFill/>
        </p:spPr>
      </p:pic>
      <p:pic>
        <p:nvPicPr>
          <p:cNvPr id="4" name="Picture 3" descr="G:\еда, овощи, фрукты\1280371442_bankoboev.ru_vinog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4533695" cy="3626956"/>
          </a:xfrm>
          <a:prstGeom prst="rect">
            <a:avLst/>
          </a:prstGeom>
          <a:noFill/>
        </p:spPr>
      </p:pic>
      <p:pic>
        <p:nvPicPr>
          <p:cNvPr id="5" name="Picture 2" descr="G:\еда, овощи, фрукты\farms_wallpaper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4664"/>
            <a:ext cx="3821927" cy="28667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046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lemon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3326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kiwi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9492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grapes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59492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lime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ma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1377" y="-53182"/>
            <a:ext cx="3782623" cy="3122141"/>
          </a:xfrm>
          <a:prstGeom prst="rect">
            <a:avLst/>
          </a:prstGeom>
        </p:spPr>
      </p:pic>
      <p:pic>
        <p:nvPicPr>
          <p:cNvPr id="3" name="Рисунок 2" descr="1257104027_mil05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174690" cy="3339752"/>
          </a:xfrm>
          <a:prstGeom prst="rect">
            <a:avLst/>
          </a:prstGeom>
        </p:spPr>
      </p:pic>
      <p:pic>
        <p:nvPicPr>
          <p:cNvPr id="4" name="Рисунок 3" descr="117357-y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60843" cy="3456384"/>
          </a:xfrm>
          <a:prstGeom prst="rect">
            <a:avLst/>
          </a:prstGeom>
        </p:spPr>
      </p:pic>
      <p:pic>
        <p:nvPicPr>
          <p:cNvPr id="5" name="Рисунок 4" descr="ce04807705c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2866" y="3645024"/>
            <a:ext cx="3421134" cy="2941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395536" y="60854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cabbage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6926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tomato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70892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carrot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61653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corn</a:t>
            </a:r>
            <a:endParaRPr lang="ru-RU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одукты!\напитки\ч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513659" cy="2636970"/>
          </a:xfrm>
          <a:prstGeom prst="rect">
            <a:avLst/>
          </a:prstGeom>
          <a:noFill/>
        </p:spPr>
      </p:pic>
      <p:pic>
        <p:nvPicPr>
          <p:cNvPr id="3" name="Picture 2" descr="G:\еда, овощи, фрукты\2560-1440-9973.jpg"/>
          <p:cNvPicPr>
            <a:picLocks noChangeAspect="1" noChangeArrowheads="1"/>
          </p:cNvPicPr>
          <p:nvPr/>
        </p:nvPicPr>
        <p:blipFill>
          <a:blip r:embed="rId3" cstate="print"/>
          <a:srcRect l="8131"/>
          <a:stretch>
            <a:fillRect/>
          </a:stretch>
        </p:blipFill>
        <p:spPr bwMode="auto">
          <a:xfrm>
            <a:off x="5076056" y="3429000"/>
            <a:ext cx="4067944" cy="3096669"/>
          </a:xfrm>
          <a:prstGeom prst="rect">
            <a:avLst/>
          </a:prstGeom>
          <a:noFill/>
        </p:spPr>
      </p:pic>
      <p:pic>
        <p:nvPicPr>
          <p:cNvPr id="4" name="Picture 3" descr="G:\Продукты!\напитки\моло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3571268" cy="3356992"/>
          </a:xfrm>
          <a:prstGeom prst="rect">
            <a:avLst/>
          </a:prstGeom>
          <a:noFill/>
        </p:spPr>
      </p:pic>
      <p:pic>
        <p:nvPicPr>
          <p:cNvPr id="5" name="Picture 2" descr="G:\Продукты!\напитки\c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79338"/>
            <a:ext cx="5099530" cy="3378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0689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292494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milk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3093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juice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64533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coffee</a:t>
            </a:r>
            <a:endParaRPr lang="ru-RU" sz="2800" b="1" dirty="0"/>
          </a:p>
        </p:txBody>
      </p:sp>
      <p:pic>
        <p:nvPicPr>
          <p:cNvPr id="10" name="Picture 3" descr="G:\Продукты!\напитки\моло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3571268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140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Продукты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Ягудина Т.Н.</dc:creator>
  <cp:lastModifiedBy>User</cp:lastModifiedBy>
  <cp:revision>13</cp:revision>
  <dcterms:modified xsi:type="dcterms:W3CDTF">2014-04-24T10:05:19Z</dcterms:modified>
</cp:coreProperties>
</file>