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rial Rounded MT Bold" pitchFamily="34" charset="0"/>
              </a:rPr>
              <a:t>Many-much.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 lot of</a:t>
            </a:r>
            <a:endParaRPr lang="ru-RU" sz="88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44362" y="836712"/>
            <a:ext cx="4855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Many</a:t>
            </a:r>
            <a:r>
              <a:rPr lang="ru-RU" sz="4800" b="1" dirty="0" smtClean="0"/>
              <a:t> </a:t>
            </a:r>
            <a:r>
              <a:rPr lang="en-US" sz="4800" b="1" dirty="0" smtClean="0"/>
              <a:t>-</a:t>
            </a:r>
            <a:r>
              <a:rPr lang="ru-RU" sz="4800" b="1" dirty="0" smtClean="0"/>
              <a:t> много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91683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Much</a:t>
            </a:r>
            <a:r>
              <a:rPr lang="ru-RU" sz="4800" b="1" dirty="0" smtClean="0"/>
              <a:t> - много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924944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 lot of</a:t>
            </a:r>
            <a:r>
              <a:rPr lang="ru-RU" sz="4800" b="1" dirty="0" smtClean="0"/>
              <a:t> - много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3933056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How many</a:t>
            </a:r>
            <a:r>
              <a:rPr lang="ru-RU" sz="4800" b="1" dirty="0" smtClean="0"/>
              <a:t> - сколько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869160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How much</a:t>
            </a:r>
            <a:r>
              <a:rPr lang="ru-RU" sz="4800" b="1" dirty="0" smtClean="0"/>
              <a:t>- - сколько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20688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Many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3" name="Picture 2" descr="C:\Documents and Settings\Владелец\Мои документы\15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3300873" cy="2183497"/>
          </a:xfrm>
          <a:prstGeom prst="rect">
            <a:avLst/>
          </a:prstGeom>
          <a:noFill/>
        </p:spPr>
      </p:pic>
      <p:pic>
        <p:nvPicPr>
          <p:cNvPr id="4" name="Рисунок 3" descr="117357-ya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379584"/>
            <a:ext cx="3557195" cy="247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Little</a:t>
            </a:r>
            <a:r>
              <a:rPr lang="ru-RU" sz="3600" b="1" dirty="0" smtClean="0">
                <a:latin typeface="Arial Narrow" pitchFamily="34" charset="0"/>
              </a:rPr>
              <a:t>- мало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Few</a:t>
            </a:r>
            <a:r>
              <a:rPr lang="ru-RU" sz="3600" b="1" dirty="0" smtClean="0">
                <a:latin typeface="Arial Narrow" pitchFamily="34" charset="0"/>
              </a:rPr>
              <a:t>- мало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A little</a:t>
            </a:r>
            <a:r>
              <a:rPr lang="ru-RU" sz="3600" b="1" dirty="0" smtClean="0">
                <a:latin typeface="Arial Narrow" pitchFamily="34" charset="0"/>
              </a:rPr>
              <a:t>- немного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A few</a:t>
            </a:r>
            <a:r>
              <a:rPr lang="ru-RU" sz="3600" b="1" dirty="0" smtClean="0">
                <a:latin typeface="Arial Narrow" pitchFamily="34" charset="0"/>
              </a:rPr>
              <a:t>- немного, несколько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Some</a:t>
            </a:r>
            <a:r>
              <a:rPr lang="ru-RU" sz="3600" b="1" dirty="0" smtClean="0">
                <a:latin typeface="Arial Narrow" pitchFamily="34" charset="0"/>
              </a:rPr>
              <a:t>- несколько (некоторое количество)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Any</a:t>
            </a:r>
            <a:r>
              <a:rPr lang="ru-RU" sz="3600" b="1" dirty="0" smtClean="0">
                <a:latin typeface="Arial Narrow" pitchFamily="34" charset="0"/>
              </a:rPr>
              <a:t>-немного (некоторое количество</a:t>
            </a:r>
            <a:r>
              <a:rPr lang="ru-RU" sz="3600" dirty="0" smtClean="0"/>
              <a:t>)</a:t>
            </a:r>
            <a:endParaRPr lang="en-US" sz="3600" dirty="0" smtClean="0">
              <a:latin typeface="Berlin Sans FB Dem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55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Many-much.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Many-much.</dc:title>
  <cp:lastModifiedBy>User</cp:lastModifiedBy>
  <cp:revision>13</cp:revision>
  <dcterms:modified xsi:type="dcterms:W3CDTF">2014-05-29T08:57:16Z</dcterms:modified>
</cp:coreProperties>
</file>