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916832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Bodoni MT" pitchFamily="18" charset="0"/>
              </a:rPr>
              <a:t>The ABC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воздушный ша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41" y="-276614"/>
            <a:ext cx="4467816" cy="719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7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Aa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Bb Cc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Dd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Ee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Ff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Gg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Hh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Jj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Kk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Ll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Mm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Nn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Oo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Pp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Qq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Rr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Ss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Tt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Uu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Vv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Ww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Xx </a:t>
            </a:r>
            <a:r>
              <a:rPr lang="en-US" sz="7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Yy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latin typeface="Arial" pitchFamily="34" charset="0"/>
                <a:cs typeface="Arial" pitchFamily="34" charset="0"/>
              </a:rPr>
              <a:t>Zz</a:t>
            </a:r>
            <a:endParaRPr lang="ru-RU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14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73024"/>
            <a:ext cx="82809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Соедини заглавную и строчную букву.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	T	F	K	L	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l	a	t	b	k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99592" y="2636912"/>
            <a:ext cx="1656184" cy="18722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763688" y="2636912"/>
            <a:ext cx="1512168" cy="18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755576" y="2708920"/>
            <a:ext cx="1728192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63888" y="2636912"/>
            <a:ext cx="1512168" cy="18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691680" y="2708920"/>
            <a:ext cx="2736304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499992" y="2636912"/>
            <a:ext cx="792088" cy="1800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689498"/>
            <a:ext cx="849694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Вычеркни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лишнюю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букву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		U		 E		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	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 	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F		 T		 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		b		c		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e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		G		V		W		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96752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66"/>
                </a:solidFill>
              </a:rPr>
              <a:t>THANK YOU!</a:t>
            </a:r>
            <a:endParaRPr lang="ru-RU" sz="7200" b="1" dirty="0" smtClean="0">
              <a:solidFill>
                <a:srgbClr val="FF0066"/>
              </a:solidFill>
            </a:endParaRPr>
          </a:p>
          <a:p>
            <a:endParaRPr lang="en-US" sz="7200" b="1" dirty="0" smtClean="0"/>
          </a:p>
          <a:p>
            <a:r>
              <a:rPr lang="ru-RU" sz="7200" b="1" dirty="0" smtClean="0">
                <a:solidFill>
                  <a:srgbClr val="008000"/>
                </a:solidFill>
              </a:rPr>
              <a:t>СПАСИБО!</a:t>
            </a:r>
            <a:endParaRPr lang="ru-RU" sz="7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46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Eng</cp:lastModifiedBy>
  <cp:revision>8</cp:revision>
  <dcterms:modified xsi:type="dcterms:W3CDTF">2019-12-02T11:35:21Z</dcterms:modified>
</cp:coreProperties>
</file>