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5" r:id="rId3"/>
    <p:sldId id="274" r:id="rId4"/>
    <p:sldId id="273" r:id="rId5"/>
    <p:sldId id="277" r:id="rId6"/>
    <p:sldId id="276" r:id="rId7"/>
    <p:sldId id="272" r:id="rId8"/>
    <p:sldId id="270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2" r:id="rId17"/>
    <p:sldId id="261" r:id="rId18"/>
    <p:sldId id="260" r:id="rId19"/>
    <p:sldId id="259" r:id="rId20"/>
    <p:sldId id="258" r:id="rId21"/>
    <p:sldId id="25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01B04-3AE9-487E-8864-A64A10A8F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AFF109-96F4-44B3-846A-AA186DF78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B18B84-6495-4058-83EF-222E2DA5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8AD88-425E-472D-8ECD-30C4E773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584516-5A2D-4DC3-9CAE-E7E61931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9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CE848-6676-4267-8B79-B0DCEA430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22A6EB-5D62-4310-917B-BED472E3D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4D682-1998-46CE-B15D-4E35E3E9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D9497-F168-4D41-8786-D403C22E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A4DD5-7AD1-410D-89C4-3BA65B9F1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65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46FE9F-21C3-4BAF-B08D-5A137CF16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5C718B-8D70-4D92-9CC4-4C9A6D2F2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50FF81-1895-4877-BC89-99B08BFB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DB0F0-0C4E-47DF-8F6E-B6EDA963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5FB0D-BE7E-47A7-AF70-9B9AA6A3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6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2F166-56D3-4971-AB3B-A001FBA8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1ECD98-0977-41A1-A195-88E4527AE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D0724D-D586-453A-B18B-E9515849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67D7E-B1CB-4EF9-9E40-4A434D1C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F103D4-D80A-4E3E-AB46-07CD33AA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8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1D094-D26D-44D4-A1BC-E8FF8F2F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75C2D8-3051-49EA-B516-26AB6A9E8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512874-0017-4757-81FD-3205BAD8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ABDB8C-F9F0-4B4D-A626-D45AD65B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ABF0F-37A9-458A-BC7E-DC2D2575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F1A56-ADF9-43C0-9E9B-EE93E9FE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B2A97A-6D28-4D72-8CCF-8EB3035EC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6DF8A7-79C2-44AE-94C6-2F94F679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7CF4E9-C588-43D3-9952-F8013C5A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EE8835-EA2E-403F-8CA0-80141A1E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5CA181-50A4-45FA-AFC2-089006BC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52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F751C-5979-42DB-B2F3-D693992D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40573E-C560-47D8-B527-8FFDF8662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1BBFFA-FA76-4516-82C1-E7B296EBF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962368-D3E9-48CE-8B03-D7BA20196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26D707-CC08-476C-B2AA-EAE449336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3F257F-A227-48FD-80FC-B7A9DA55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128CEA-1006-408C-AE71-F1840BE2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5A8134-F99B-4DA1-A685-4BBD9F55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33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521BC-7182-451B-B44E-3FCB45EE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8C5541-EBB5-487F-B17E-983C46514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5E16A-243A-4180-9AEA-C16DD292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DCB8D3-78E2-40E1-8294-20C6DF3B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6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A9A771-5E86-4EF2-8EBD-6A77F4C2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42AF23-1EE3-42C7-A2D6-36275D43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F4744-7A1E-4891-B359-24A91912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23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91A55-D7E2-45D7-8A00-53496D1A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49D72-4286-4542-A7FC-9D61591F4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F6EE36-09E9-4689-8898-027E3DDDD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89C801-FDF6-4605-8A1E-1D7747C36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F603A-2F3E-4746-B68E-0D803DC6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61EC52-D708-4E40-8862-0F35C506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04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09AAC-3D9A-450F-94F9-F1203EB2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F299E1-59BB-408A-BF21-5340F9B72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1E13E-5C3D-40BE-BF7A-2CEB9318A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C1A78A-90DD-40A0-9F8D-94AFC87D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1F438C-7713-4269-A380-BDC5B311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0C0B65-9477-492D-8CD3-D336DDC0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10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12B66-6400-4C53-9F26-321C3F4A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A45793-6B0A-4E45-98C5-C7148A0A5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35B81-D7CC-4E44-A95E-1C8E9518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2854-9C9B-430C-9944-5DF92EFB422F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9AEE29-C3E5-47C4-BDF3-FC9DF3B25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A4B6DE-8340-49D3-8BF7-7150A2625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FFFD3-788E-4339-AA50-764DCDC2B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57B8E2-9396-4536-B685-6530E27C4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9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B2CB91-C5AD-4B80-A9F4-9353AF73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2240" y="-2651760"/>
            <a:ext cx="682752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5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F3DA4C-BD89-46C8-8430-035F39361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41" y="0"/>
            <a:ext cx="9164715" cy="68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9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9E821D-39FC-473F-BC49-DCCB0654A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62" y="0"/>
            <a:ext cx="9155837" cy="68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6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86677D-5564-44A5-BDBC-0C57231A0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31" y="11676"/>
            <a:ext cx="9120326" cy="68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0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A185B1-639B-4AE5-A800-D79FD521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88" y="0"/>
            <a:ext cx="9173592" cy="68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5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9CB355-028A-4228-9760-4D03131A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09" y="0"/>
            <a:ext cx="9146959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62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675718-E043-4455-844B-DFA5053C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35" y="0"/>
            <a:ext cx="9155837" cy="68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99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7DCF2B-1FBA-4096-BBA0-7970A7B7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66" y="0"/>
            <a:ext cx="9155837" cy="68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06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BDF3B4-72D3-40A8-867D-FD359D46B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32" y="0"/>
            <a:ext cx="9146959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D6EFAC-4FD7-4F90-BEAA-8E1AA6B6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33" y="-1653"/>
            <a:ext cx="9138082" cy="68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9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A38C66-0C94-405D-812E-D5A636FFD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85" y="0"/>
            <a:ext cx="9696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66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6432F6-B9DA-4BE4-8AF8-A05C2AD0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20" y="-28309"/>
            <a:ext cx="9173592" cy="68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7A2A96-48BA-4EA4-9987-37F4C1D30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83" y="-3312"/>
            <a:ext cx="9472474" cy="68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2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D98E76-43D4-4346-8DF6-0FD83BB6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71" y="0"/>
            <a:ext cx="946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3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CBA58A-0F15-48EA-AD39-D9EF75829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691" y="0"/>
            <a:ext cx="9580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2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BF89BA-F443-4851-B5AC-1F49D8EA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0" y="26466"/>
            <a:ext cx="11585358" cy="68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1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07FCC7-65BC-4063-B00F-7A4F0D4E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6" y="-17404"/>
            <a:ext cx="10839635" cy="692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0D29B8-1A2F-46ED-A430-6BC054DE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22" y="0"/>
            <a:ext cx="9659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9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9ADE21-6385-4767-9302-68A0014EE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30" y="0"/>
            <a:ext cx="9703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1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C3D8A8-B31F-4D5E-B897-0AE10926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81" y="-4440"/>
            <a:ext cx="9149917" cy="68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026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Гранова</dc:creator>
  <cp:lastModifiedBy>Мария Гранова</cp:lastModifiedBy>
  <cp:revision>2</cp:revision>
  <dcterms:created xsi:type="dcterms:W3CDTF">2020-06-11T10:29:22Z</dcterms:created>
  <dcterms:modified xsi:type="dcterms:W3CDTF">2020-06-11T10:44:29Z</dcterms:modified>
</cp:coreProperties>
</file>