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1" r:id="rId3"/>
    <p:sldId id="258" r:id="rId4"/>
    <p:sldId id="264" r:id="rId5"/>
    <p:sldId id="269" r:id="rId6"/>
    <p:sldId id="260" r:id="rId7"/>
    <p:sldId id="266" r:id="rId8"/>
    <p:sldId id="272" r:id="rId9"/>
    <p:sldId id="261" r:id="rId10"/>
    <p:sldId id="268" r:id="rId11"/>
    <p:sldId id="273" r:id="rId12"/>
    <p:sldId id="262" r:id="rId13"/>
    <p:sldId id="259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498D"/>
    <a:srgbClr val="211C26"/>
    <a:srgbClr val="685A78"/>
    <a:srgbClr val="7E4E99"/>
    <a:srgbClr val="623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6" autoAdjust="0"/>
  </p:normalViewPr>
  <p:slideViewPr>
    <p:cSldViewPr>
      <p:cViewPr varScale="1">
        <p:scale>
          <a:sx n="116" d="100"/>
          <a:sy n="116" d="100"/>
        </p:scale>
        <p:origin x="8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B5BC3-FA51-4F86-B74C-318E899DB069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49210-EE7C-46C9-9D92-7CF2DB60B0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23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49210-EE7C-46C9-9D92-7CF2DB60B0D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2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5.jpg"/><Relationship Id="rId4" Type="http://schemas.openxmlformats.org/officeDocument/2006/relationships/image" Target="../media/image27.jp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tri_belyh_konya-dolina.mp3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792088"/>
          </a:xfrm>
        </p:spPr>
        <p:txBody>
          <a:bodyPr/>
          <a:lstStyle/>
          <a:p>
            <a:r>
              <a:rPr lang="ru-RU" b="0" i="1" dirty="0" smtClean="0">
                <a:solidFill>
                  <a:srgbClr val="0070C0"/>
                </a:solidFill>
                <a:effectLst/>
                <a:latin typeface="+mn-lt"/>
              </a:rPr>
              <a:t>Презентация к уроку</a:t>
            </a:r>
            <a:endParaRPr lang="ru-RU" b="0" i="1" dirty="0">
              <a:solidFill>
                <a:srgbClr val="0070C0"/>
              </a:solidFill>
              <a:effectLst/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00400"/>
          </a:xfrm>
        </p:spPr>
        <p:txBody>
          <a:bodyPr>
            <a:normAutofit fontScale="85000" lnSpcReduction="20000"/>
          </a:bodyPr>
          <a:lstStyle/>
          <a:p>
            <a:r>
              <a:rPr lang="ru-RU" sz="7100" dirty="0" smtClean="0">
                <a:solidFill>
                  <a:srgbClr val="0070C0"/>
                </a:solidFill>
              </a:rPr>
              <a:t>«Времена года»</a:t>
            </a:r>
          </a:p>
          <a:p>
            <a:endParaRPr lang="ru-RU" sz="5400" dirty="0" smtClean="0">
              <a:solidFill>
                <a:srgbClr val="0070C0"/>
              </a:solidFill>
            </a:endParaRPr>
          </a:p>
          <a:p>
            <a:endParaRPr lang="ru-RU" sz="2000" dirty="0" smtClean="0">
              <a:solidFill>
                <a:srgbClr val="0070C0"/>
              </a:solidFill>
            </a:endParaRPr>
          </a:p>
          <a:p>
            <a:endParaRPr lang="ru-RU" sz="2000" dirty="0" smtClean="0">
              <a:solidFill>
                <a:srgbClr val="0070C0"/>
              </a:solidFill>
            </a:endParaRPr>
          </a:p>
          <a:p>
            <a:endParaRPr lang="ru-RU" sz="2000" dirty="0">
              <a:solidFill>
                <a:srgbClr val="0070C0"/>
              </a:solidFill>
            </a:endParaRPr>
          </a:p>
          <a:p>
            <a:pPr algn="just"/>
            <a:r>
              <a:rPr lang="ru-RU" sz="2100" dirty="0" smtClean="0">
                <a:solidFill>
                  <a:srgbClr val="0070C0"/>
                </a:solidFill>
              </a:rPr>
              <a:t>Для учащихся 7 класса «Особый ребенок» с умеренной и тяжелой умственной отсталостью школы </a:t>
            </a:r>
            <a:r>
              <a:rPr lang="ru-RU" sz="2100" dirty="0">
                <a:solidFill>
                  <a:srgbClr val="0070C0"/>
                </a:solidFill>
              </a:rPr>
              <a:t>№ 69 Курортного района Санкт-Петербурга.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34" y="6115353"/>
            <a:ext cx="614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Автор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ru-RU" dirty="0" err="1" smtClean="0">
                <a:solidFill>
                  <a:srgbClr val="0070C0"/>
                </a:solidFill>
              </a:rPr>
              <a:t>Горошкина</a:t>
            </a:r>
            <a:r>
              <a:rPr lang="ru-RU" dirty="0" smtClean="0">
                <a:solidFill>
                  <a:srgbClr val="0070C0"/>
                </a:solidFill>
              </a:rPr>
              <a:t> С.А., учитель 7 класса «Особый ребенок»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Игра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Найди лишнюю картинку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56" y="4239322"/>
            <a:ext cx="2569531" cy="25202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79" y="4365104"/>
            <a:ext cx="2588518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02612"/>
            <a:ext cx="2611832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035" y="1660928"/>
            <a:ext cx="2448272" cy="2461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detskie-pesenki---masha-i-medved--solnechnye-zaychi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0" end="132226.4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744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92325" y="276766"/>
            <a:ext cx="37273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FC000"/>
                </a:solidFill>
              </a:rPr>
              <a:t>О С Е Н Ь</a:t>
            </a:r>
            <a:endParaRPr lang="ru-RU" sz="6000" b="1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32859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0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" y="0"/>
            <a:ext cx="9198082" cy="6741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300" y="79528"/>
            <a:ext cx="3558071" cy="804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600" b="1" dirty="0" smtClean="0">
                <a:solidFill>
                  <a:srgbClr val="FFC000"/>
                </a:solidFill>
              </a:rPr>
              <a:t>ОСЕНЬ</a:t>
            </a:r>
            <a:endParaRPr lang="ru-RU" sz="4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36" y="1595227"/>
            <a:ext cx="2395167" cy="26258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53542"/>
            <a:ext cx="2520280" cy="2567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56991"/>
            <a:ext cx="2448272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74" y="4293095"/>
            <a:ext cx="2592288" cy="2324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25"/>
            <a:ext cx="9144000" cy="6858000"/>
          </a:xfrm>
          <a:prstGeom prst="rect">
            <a:avLst/>
          </a:prstGeom>
        </p:spPr>
      </p:pic>
      <p:pic>
        <p:nvPicPr>
          <p:cNvPr id="3" name="listopa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99" end="145814.03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4" y="622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224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00400"/>
          </a:xfrm>
        </p:spPr>
        <p:txBody>
          <a:bodyPr>
            <a:normAutofit/>
          </a:bodyPr>
          <a:lstStyle/>
          <a:p>
            <a:endParaRPr lang="ru-RU" sz="5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88640"/>
            <a:ext cx="63804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ВРЕМЕНА ГОДА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576064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00400"/>
          </a:xfrm>
        </p:spPr>
        <p:txBody>
          <a:bodyPr>
            <a:normAutofit/>
          </a:bodyPr>
          <a:lstStyle/>
          <a:p>
            <a:endParaRPr lang="ru-RU" sz="5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85851" y="215205"/>
            <a:ext cx="30476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</a:rPr>
              <a:t>З И М 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8559"/>
            <a:ext cx="4971876" cy="46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00400"/>
          </a:xfrm>
        </p:spPr>
        <p:txBody>
          <a:bodyPr>
            <a:normAutofit/>
          </a:bodyPr>
          <a:lstStyle/>
          <a:p>
            <a:endParaRPr lang="ru-RU" sz="5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992" cy="68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Игра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Найди лишний предмет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2339752" cy="2309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64" y="4365104"/>
            <a:ext cx="2290788" cy="2179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3264"/>
            <a:ext cx="2308176" cy="22765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31" y="4240808"/>
            <a:ext cx="2471316" cy="2304256"/>
          </a:xfrm>
          <a:prstGeom prst="rect">
            <a:avLst/>
          </a:prstGeom>
        </p:spPr>
      </p:pic>
      <p:pic>
        <p:nvPicPr>
          <p:cNvPr id="4" name="Рисунок 3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tri_belyh_konya-dolin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44" end="90186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044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00400"/>
          </a:xfrm>
        </p:spPr>
        <p:txBody>
          <a:bodyPr>
            <a:normAutofit/>
          </a:bodyPr>
          <a:lstStyle/>
          <a:p>
            <a:endParaRPr lang="ru-RU" sz="5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5921" y="199453"/>
            <a:ext cx="36904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В Е С Н А</a:t>
            </a:r>
            <a:endParaRPr lang="ru-RU" sz="60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1340768"/>
            <a:ext cx="5400000" cy="47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00400"/>
          </a:xfrm>
        </p:spPr>
        <p:txBody>
          <a:bodyPr>
            <a:normAutofit/>
          </a:bodyPr>
          <a:lstStyle/>
          <a:p>
            <a:endParaRPr lang="ru-RU" sz="5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Игра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Найди </a:t>
            </a:r>
            <a:r>
              <a:rPr lang="ru-RU" dirty="0" smtClean="0">
                <a:solidFill>
                  <a:srgbClr val="0070C0"/>
                </a:solidFill>
              </a:rPr>
              <a:t>лишнюю картинку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75" y="1700759"/>
            <a:ext cx="2857500" cy="21431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27" y="4293096"/>
            <a:ext cx="2952328" cy="2293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54" y="1760712"/>
            <a:ext cx="2534214" cy="1908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54" y="4094187"/>
            <a:ext cx="2520280" cy="2492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7"/>
            <a:ext cx="9144000" cy="6867987"/>
          </a:xfrm>
          <a:prstGeom prst="rect">
            <a:avLst/>
          </a:prstGeom>
        </p:spPr>
      </p:pic>
      <p:pic>
        <p:nvPicPr>
          <p:cNvPr id="3" name="detskie-pesenki---masha-i-medved--solnechnye-zaychi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2583" y="3375969"/>
            <a:ext cx="609600" cy="609600"/>
          </a:xfrm>
          <a:prstGeom prst="rect">
            <a:avLst/>
          </a:prstGeom>
        </p:spPr>
      </p:pic>
      <p:sp>
        <p:nvSpPr>
          <p:cNvPr id="10" name="Управляющая кнопка: домой 9">
            <a:hlinkClick r:id="" action="ppaction://hlinkshowjump?jump=endshow" highlightClick="1"/>
          </p:cNvPr>
          <p:cNvSpPr/>
          <p:nvPr/>
        </p:nvSpPr>
        <p:spPr>
          <a:xfrm>
            <a:off x="8404190" y="6165700"/>
            <a:ext cx="529743" cy="2709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481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7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00400"/>
          </a:xfrm>
        </p:spPr>
        <p:txBody>
          <a:bodyPr>
            <a:normAutofit/>
          </a:bodyPr>
          <a:lstStyle/>
          <a:p>
            <a:endParaRPr lang="ru-RU" sz="54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85921" y="199453"/>
            <a:ext cx="29594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Л Е Т О</a:t>
            </a:r>
            <a:endParaRPr lang="ru-RU" sz="6000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3960439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313</TotalTime>
  <Words>65</Words>
  <Application>Microsoft Office PowerPoint</Application>
  <PresentationFormat>Экран (4:3)</PresentationFormat>
  <Paragraphs>37</Paragraphs>
  <Slides>14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к уроку</vt:lpstr>
      <vt:lpstr>Презентация PowerPoint</vt:lpstr>
      <vt:lpstr>Презентация PowerPoint</vt:lpstr>
      <vt:lpstr>Презентация PowerPoint</vt:lpstr>
      <vt:lpstr>Игра  Найди лишний предмет</vt:lpstr>
      <vt:lpstr>Презентация PowerPoint</vt:lpstr>
      <vt:lpstr>Презентация PowerPoint</vt:lpstr>
      <vt:lpstr>Игра  Найди лишнюю картинку</vt:lpstr>
      <vt:lpstr>Презентация PowerPoint</vt:lpstr>
      <vt:lpstr>Презентация PowerPoint</vt:lpstr>
      <vt:lpstr>Игра  Найди лишнюю картинку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</dc:title>
  <dc:creator>user2018</dc:creator>
  <cp:lastModifiedBy>18.14.13</cp:lastModifiedBy>
  <cp:revision>35</cp:revision>
  <dcterms:created xsi:type="dcterms:W3CDTF">2018-11-28T05:59:08Z</dcterms:created>
  <dcterms:modified xsi:type="dcterms:W3CDTF">2018-12-01T10:58:32Z</dcterms:modified>
</cp:coreProperties>
</file>