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9" r:id="rId2"/>
    <p:sldId id="258" r:id="rId3"/>
    <p:sldId id="259" r:id="rId4"/>
    <p:sldId id="260" r:id="rId5"/>
    <p:sldId id="261" r:id="rId6"/>
    <p:sldId id="262" r:id="rId7"/>
    <p:sldId id="264" r:id="rId8"/>
    <p:sldId id="266" r:id="rId9"/>
    <p:sldId id="267" r:id="rId10"/>
    <p:sldId id="268" r:id="rId11"/>
    <p:sldId id="270" r:id="rId12"/>
    <p:sldId id="269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44008" y="5157192"/>
            <a:ext cx="3744416" cy="882119"/>
          </a:xfrm>
        </p:spPr>
        <p:txBody>
          <a:bodyPr/>
          <a:lstStyle/>
          <a:p>
            <a:r>
              <a:rPr lang="ru-RU" dirty="0" smtClean="0"/>
              <a:t>Презентацию подготовила</a:t>
            </a:r>
          </a:p>
          <a:p>
            <a:r>
              <a:rPr lang="ru-RU" dirty="0" smtClean="0"/>
              <a:t> учитель Антоненко А.А.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1196752"/>
            <a:ext cx="8496943" cy="179316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Всемирный день сердца </a:t>
            </a:r>
            <a:r>
              <a:rPr lang="ru-RU" dirty="0" smtClean="0"/>
              <a:t>– 29 сентября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739"/>
            <a:ext cx="8964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пересадка этого органа произошла в 1967 году. Несмотря на то, что пациент с новым сердцем прожил всего 18 дней, опыт считается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успешным.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87734"/>
            <a:ext cx="7891636" cy="5163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30834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20000">
        <p:blinds dir="vert"/>
      </p:transition>
    </mc:Choice>
    <mc:Fallback>
      <p:transition spd="slow" advClick="0" advTm="20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929"/>
            <a:ext cx="8928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Смех – это отличная тренировка для органа. Всякий раз, когда вы смеетесь, кровоток увеличивается и это положительно влияет 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мышцу.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81117"/>
            <a:ext cx="8068019" cy="5368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51209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20000">
        <p:split orient="vert"/>
      </p:transition>
    </mc:Choice>
    <mc:Fallback>
      <p:transition spd="slow" advClick="0" advTm="2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3" y="20843"/>
            <a:ext cx="901802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Сердца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/>
              <a:t>Двигайтесь. </a:t>
            </a:r>
            <a:r>
              <a:rPr lang="ru-RU" sz="2400" dirty="0" smtClean="0"/>
              <a:t>Прогуляйтесь </a:t>
            </a:r>
            <a:r>
              <a:rPr lang="ru-RU" sz="2400" dirty="0"/>
              <a:t>на свежем воздухе, поиграйте в любимые виды спорта или просто делайте работу по дому, которая вам </a:t>
            </a:r>
            <a:r>
              <a:rPr lang="ru-RU" sz="2400" dirty="0" smtClean="0"/>
              <a:t>нравится. Ходьба </a:t>
            </a:r>
            <a:r>
              <a:rPr lang="ru-RU" sz="2400" dirty="0"/>
              <a:t>– естественный путь профилактики сердечно-сосудистых заболеваний.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77403"/>
            <a:ext cx="6696744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59821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25000">
        <p:blinds dir="vert"/>
      </p:transition>
    </mc:Choice>
    <mc:Fallback>
      <p:transition spd="slow" advClick="0" advTm="2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Ешьте здоровую пищу.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Выбирайте продукты, которые не были обработаны различными химикатами. Овощи, фрукты и орехи ваши лучшие помощники в борьбе за здоровое сердце.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злоупотреблять красным мясом, вареными гарнирами, мучным, соленым и сладким.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821" y="2204864"/>
            <a:ext cx="8806358" cy="4403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76673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1000">
        <p:circle/>
      </p:transition>
    </mc:Choice>
    <mc:Fallback>
      <p:transition spd="slow" advClick="0" advTm="2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92" y="39500"/>
            <a:ext cx="91144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Скажите нет никотину.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известный факт, что последствия курения опасны для сердечно-сосудистой системы, а также для общего состояния организма человека.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01734"/>
            <a:ext cx="7344816" cy="4128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29345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Click="0" advTm="17000">
        <p14:glitter pattern="hexagon"/>
      </p:transition>
    </mc:Choice>
    <mc:Fallback>
      <p:transition spd="slow" advClick="0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4624"/>
            <a:ext cx="89289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Высыпайтесь.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Считается, что здоровый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 является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панацеей не только от всех бед, но и от болезней. Для сна в среднем взрослому человеку достаточно от 7 до 9 часов. Старайтесь соблюдать режим дня, правильно его организовывайте.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903"/>
          <a:stretch/>
        </p:blipFill>
        <p:spPr bwMode="auto">
          <a:xfrm>
            <a:off x="971600" y="1637049"/>
            <a:ext cx="7200800" cy="5183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63023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24000">
        <p14:prism/>
      </p:transition>
    </mc:Choice>
    <mc:Fallback>
      <p:transition spd="slow" advClick="0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Улыбайтесь и смейтесь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Сохраняйте хорошее настроение и позитивное отношение к жизни.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96969"/>
            <a:ext cx="7164288" cy="5431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99874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17000">
        <p14:flash/>
      </p:transition>
    </mc:Choice>
    <mc:Fallback>
      <p:transition spd="slow" advClick="0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442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Берегите своё сердце, люди,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внимательней к здоровью будьте.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себя старайтесь полюбить,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собою нужно дорожить.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мотор в груди стучит исправно.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не забудьте вы о главном,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болезнь легко предупредить,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Её лучше избежать, а не лечить.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 descr="D:\медико-соц.помощь\ДЛО ЛС ИНФО\ТЕЛЕВИЗОР\Всемирный день сердца 29.09\get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23377"/>
            <a:ext cx="4286722" cy="2411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медико-соц.помощь\ДЛО ЛС ИНФО\ТЕЛЕВИЗОР\Всемирный день сердца 29.09\1506927649_img_11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2321" y="4130766"/>
            <a:ext cx="3729136" cy="2303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403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25000">
        <p14:doors dir="vert"/>
      </p:transition>
    </mc:Choice>
    <mc:Fallback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76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Берегите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своё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сердце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будьте здоровы!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медико-соц.помощь\ДЛО ЛС ИНФО\ТЕЛЕВИЗОР\Всемирный день сердца 29.09\vsemirnyj-den-serd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14572"/>
            <a:ext cx="8064896" cy="5396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3544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8000">
        <p14:prism isInverted="1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873"/>
          <a:stretch/>
        </p:blipFill>
        <p:spPr bwMode="auto">
          <a:xfrm>
            <a:off x="0" y="17372"/>
            <a:ext cx="9144000" cy="684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04201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Всемирный день сердца (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 2011 года имеет фиксированную дату празднования — 29 сентября. День сердца впервые был организован в 1999 году по инициативе Всемирной федерации сердца.</a:t>
            </a:r>
          </a:p>
        </p:txBody>
      </p:sp>
    </p:spTree>
    <p:extLst>
      <p:ext uri="{BB962C8B-B14F-4D97-AF65-F5344CB8AC3E}">
        <p14:creationId xmlns:p14="http://schemas.microsoft.com/office/powerpoint/2010/main" xmlns="" val="455888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0">
        <p:circle/>
      </p:transition>
    </mc:Choice>
    <mc:Fallback>
      <p:transition spd="slow" advClick="0" advTm="2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1212"/>
            <a:ext cx="9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Всемирного дня сердца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осознание в обществе опасности, которая вызвана эпидемией сердечно-сосудистых заболеваний в мире, а также инициировать всеобъемлющие профилактические меры в отношении ишемической болезни и мозгового инсульта во всех группах населения.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медико-соц.помощь\ДЛО ЛС ИНФО\ТЕЛЕВИЗОР\Всемирный день сердца 29.09\DSC_9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1224" y="1986044"/>
            <a:ext cx="7313559" cy="48719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1223205"/>
      </p:ext>
    </p:extLst>
  </p:cSld>
  <p:clrMapOvr>
    <a:masterClrMapping/>
  </p:clrMapOvr>
  <p:transition spd="slow" advClick="0" advTm="2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56992"/>
            <a:ext cx="540060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54932" y="-19086"/>
            <a:ext cx="898906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 случаев преждевременной смерти от инфарктов и инсультов можно предотвратить, если держать под контролем основные факторы риска развития этих заболеваний: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-повышенное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артериальное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-повышенный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уровень общего холестерина крови и 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фракций.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табакокурение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-недостаточное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потребление овощей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фруктов.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-избыточный вес.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-чрезмерное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-малоподвижный образ жизни.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-стрессы.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360" t="50000"/>
          <a:stretch/>
        </p:blipFill>
        <p:spPr bwMode="auto">
          <a:xfrm>
            <a:off x="827584" y="4293096"/>
            <a:ext cx="2160240" cy="2140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718799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30000">
        <p:checker/>
      </p:transition>
    </mc:Choice>
    <mc:Fallback>
      <p:transition spd="slow" advClick="0" advTm="30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факты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559" y="836712"/>
            <a:ext cx="8928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начинает биться спустя 4 недели после его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зачатия.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212"/>
          <a:stretch/>
        </p:blipFill>
        <p:spPr bwMode="auto">
          <a:xfrm>
            <a:off x="1035942" y="2132856"/>
            <a:ext cx="7072115" cy="4457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72878565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 сердца не превышает 350 грамм, а размер равен величине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кулака.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72" t="18882" r="4117" b="22804"/>
          <a:stretch/>
        </p:blipFill>
        <p:spPr bwMode="auto">
          <a:xfrm>
            <a:off x="107504" y="1200328"/>
            <a:ext cx="8908866" cy="4498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0293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15000">
        <p14:reveal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864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всю жизнь сердце человека сокращается до 3 миллиардов раз, в минуту — около 72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087" y="1196752"/>
            <a:ext cx="8187825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30188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17000">
        <p:dissolve/>
      </p:transition>
    </mc:Choice>
    <mc:Fallback>
      <p:transition spd="slow" advClick="0" advTm="17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883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Женское сердце бьется быстрее, чем мужское. Мужское совершает около 70 ударов в минуту, а женское 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6955" y="1268760"/>
            <a:ext cx="6990090" cy="5335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6274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17000">
        <p14:vortex dir="r"/>
      </p:transition>
    </mc:Choice>
    <mc:Fallback>
      <p:transition spd="slow" advClick="0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99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врач Д.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Флоуэр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изобрёл секундную стрелку, чтобы исследовать сердечный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ритм.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202773" cy="4369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02653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15000">
        <p:dissolve/>
      </p:transition>
    </mc:Choice>
    <mc:Fallback>
      <p:transition spd="slow" advClick="0" advTm="15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142</TotalTime>
  <Words>410</Words>
  <Application>Microsoft Office PowerPoint</Application>
  <PresentationFormat>Экран (4:3)</PresentationFormat>
  <Paragraphs>31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Всемирный день сердца – 29 сентября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ДЛО</dc:creator>
  <cp:lastModifiedBy>user</cp:lastModifiedBy>
  <cp:revision>17</cp:revision>
  <dcterms:created xsi:type="dcterms:W3CDTF">2018-07-23T08:09:42Z</dcterms:created>
  <dcterms:modified xsi:type="dcterms:W3CDTF">2020-09-21T09:12:16Z</dcterms:modified>
</cp:coreProperties>
</file>