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77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A33EB-8F0C-4477-83BF-961EBBB001B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B8271B-E8F7-480B-924A-C4A934369F2E}">
      <dgm:prSet phldrT="[Текст]"/>
      <dgm:spPr/>
      <dgm:t>
        <a:bodyPr/>
        <a:lstStyle/>
        <a:p>
          <a:r>
            <a:rPr lang="ru-RU" dirty="0" smtClean="0"/>
            <a:t>Царство Вредных привычек</a:t>
          </a:r>
          <a:endParaRPr lang="ru-RU" dirty="0"/>
        </a:p>
      </dgm:t>
    </dgm:pt>
    <dgm:pt modelId="{885671BB-A287-42E5-BD5D-6A103368926F}" type="parTrans" cxnId="{AC73F330-F3F7-446A-8BC9-FE3918DD14D3}">
      <dgm:prSet/>
      <dgm:spPr/>
      <dgm:t>
        <a:bodyPr/>
        <a:lstStyle/>
        <a:p>
          <a:endParaRPr lang="ru-RU"/>
        </a:p>
      </dgm:t>
    </dgm:pt>
    <dgm:pt modelId="{DFCC7A0D-F860-4009-BD69-17B51EA47680}" type="sibTrans" cxnId="{AC73F330-F3F7-446A-8BC9-FE3918DD14D3}">
      <dgm:prSet/>
      <dgm:spPr/>
      <dgm:t>
        <a:bodyPr/>
        <a:lstStyle/>
        <a:p>
          <a:endParaRPr lang="ru-RU"/>
        </a:p>
      </dgm:t>
    </dgm:pt>
    <dgm:pt modelId="{E07AC61C-02F8-420F-9EB1-DB40306F0700}">
      <dgm:prSet phldrT="[Текст]" custT="1"/>
      <dgm:spPr/>
      <dgm:t>
        <a:bodyPr/>
        <a:lstStyle/>
        <a:p>
          <a:r>
            <a:rPr lang="ru-RU" sz="4000" dirty="0" smtClean="0"/>
            <a:t>Никотин</a:t>
          </a:r>
          <a:endParaRPr lang="ru-RU" sz="4000" dirty="0"/>
        </a:p>
      </dgm:t>
    </dgm:pt>
    <dgm:pt modelId="{14509C10-A7CD-4DE6-BB11-E53BC41876A3}" type="parTrans" cxnId="{CC8BAD5A-9CD2-4608-80B5-FE72DEDD20C2}">
      <dgm:prSet/>
      <dgm:spPr/>
      <dgm:t>
        <a:bodyPr/>
        <a:lstStyle/>
        <a:p>
          <a:endParaRPr lang="ru-RU"/>
        </a:p>
      </dgm:t>
    </dgm:pt>
    <dgm:pt modelId="{D915AA47-BEBC-4C23-A20E-E3CCCE2C64CF}" type="sibTrans" cxnId="{CC8BAD5A-9CD2-4608-80B5-FE72DEDD20C2}">
      <dgm:prSet/>
      <dgm:spPr/>
      <dgm:t>
        <a:bodyPr/>
        <a:lstStyle/>
        <a:p>
          <a:endParaRPr lang="ru-RU"/>
        </a:p>
      </dgm:t>
    </dgm:pt>
    <dgm:pt modelId="{D8C5334F-B288-4EBC-8A52-535D6132AF6B}">
      <dgm:prSet phldrT="[Текст]" custT="1"/>
      <dgm:spPr/>
      <dgm:t>
        <a:bodyPr/>
        <a:lstStyle/>
        <a:p>
          <a:pPr algn="ctr"/>
          <a:r>
            <a:rPr lang="ru-RU" sz="4000" dirty="0" smtClean="0"/>
            <a:t>Алкоголь</a:t>
          </a:r>
          <a:endParaRPr lang="ru-RU" sz="4000" dirty="0"/>
        </a:p>
      </dgm:t>
    </dgm:pt>
    <dgm:pt modelId="{4B113692-BE7C-4E6E-8A26-482DE027D96D}" type="parTrans" cxnId="{A0CE4B54-6236-49AF-930F-7D08259A9583}">
      <dgm:prSet/>
      <dgm:spPr/>
      <dgm:t>
        <a:bodyPr/>
        <a:lstStyle/>
        <a:p>
          <a:endParaRPr lang="ru-RU"/>
        </a:p>
      </dgm:t>
    </dgm:pt>
    <dgm:pt modelId="{53482B90-6B33-49D4-A2B5-088110490623}" type="sibTrans" cxnId="{A0CE4B54-6236-49AF-930F-7D08259A9583}">
      <dgm:prSet/>
      <dgm:spPr/>
      <dgm:t>
        <a:bodyPr/>
        <a:lstStyle/>
        <a:p>
          <a:endParaRPr lang="ru-RU"/>
        </a:p>
      </dgm:t>
    </dgm:pt>
    <dgm:pt modelId="{5F4F56C4-4528-49C4-8730-14C587620C4C}">
      <dgm:prSet phldrT="[Текст]" custT="1"/>
      <dgm:spPr/>
      <dgm:t>
        <a:bodyPr/>
        <a:lstStyle/>
        <a:p>
          <a:r>
            <a:rPr lang="ru-RU" sz="4000" dirty="0" smtClean="0"/>
            <a:t>Наркотик</a:t>
          </a:r>
          <a:endParaRPr lang="ru-RU" sz="4000" dirty="0"/>
        </a:p>
      </dgm:t>
    </dgm:pt>
    <dgm:pt modelId="{76E72FFB-C865-4E93-9F8D-EB24F6CE4681}" type="parTrans" cxnId="{F3F91E78-B682-468F-913D-09557ED41841}">
      <dgm:prSet/>
      <dgm:spPr/>
      <dgm:t>
        <a:bodyPr/>
        <a:lstStyle/>
        <a:p>
          <a:endParaRPr lang="ru-RU"/>
        </a:p>
      </dgm:t>
    </dgm:pt>
    <dgm:pt modelId="{B45F20A6-7381-4E7F-8B73-D431A3F5C5DF}" type="sibTrans" cxnId="{F3F91E78-B682-468F-913D-09557ED41841}">
      <dgm:prSet/>
      <dgm:spPr/>
      <dgm:t>
        <a:bodyPr/>
        <a:lstStyle/>
        <a:p>
          <a:endParaRPr lang="ru-RU"/>
        </a:p>
      </dgm:t>
    </dgm:pt>
    <dgm:pt modelId="{CE536F1E-1AFA-41BF-8A15-86B16F6EC261}">
      <dgm:prSet phldrT="[Текст]" custT="1"/>
      <dgm:spPr/>
      <dgm:t>
        <a:bodyPr/>
        <a:lstStyle/>
        <a:p>
          <a:r>
            <a:rPr lang="ru-RU" sz="4000" dirty="0" smtClean="0"/>
            <a:t>Азарт</a:t>
          </a:r>
          <a:endParaRPr lang="ru-RU" sz="4000" dirty="0"/>
        </a:p>
      </dgm:t>
    </dgm:pt>
    <dgm:pt modelId="{B7E304AF-9282-4147-BC5F-D2FB0D316552}" type="parTrans" cxnId="{7888D0DA-0155-420D-940C-79B2736290BC}">
      <dgm:prSet/>
      <dgm:spPr/>
      <dgm:t>
        <a:bodyPr/>
        <a:lstStyle/>
        <a:p>
          <a:endParaRPr lang="ru-RU"/>
        </a:p>
      </dgm:t>
    </dgm:pt>
    <dgm:pt modelId="{9E5FC9E2-06A0-4A17-B24B-78D03B3F162B}" type="sibTrans" cxnId="{7888D0DA-0155-420D-940C-79B2736290BC}">
      <dgm:prSet/>
      <dgm:spPr/>
      <dgm:t>
        <a:bodyPr/>
        <a:lstStyle/>
        <a:p>
          <a:endParaRPr lang="ru-RU"/>
        </a:p>
      </dgm:t>
    </dgm:pt>
    <dgm:pt modelId="{7E201F67-E2C0-4C86-801C-F092EA3477FC}" type="pres">
      <dgm:prSet presAssocID="{93CA33EB-8F0C-4477-83BF-961EBBB001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11E94-153C-4303-8C14-B8A2F4310B3C}" type="pres">
      <dgm:prSet presAssocID="{1FB8271B-E8F7-480B-924A-C4A934369F2E}" presName="centerShape" presStyleLbl="node0" presStyleIdx="0" presStyleCnt="1" custScaleX="173468" custScaleY="119645" custLinFactNeighborX="-3523" custLinFactNeighborY="0"/>
      <dgm:spPr/>
      <dgm:t>
        <a:bodyPr/>
        <a:lstStyle/>
        <a:p>
          <a:endParaRPr lang="ru-RU"/>
        </a:p>
      </dgm:t>
    </dgm:pt>
    <dgm:pt modelId="{AF750CE4-F584-4C7C-89D7-E0CC5B1B164D}" type="pres">
      <dgm:prSet presAssocID="{14509C10-A7CD-4DE6-BB11-E53BC41876A3}" presName="parTrans" presStyleLbl="sibTrans2D1" presStyleIdx="0" presStyleCnt="4" custScaleY="107784" custLinFactNeighborX="5140" custLinFactNeighborY="-5305"/>
      <dgm:spPr/>
      <dgm:t>
        <a:bodyPr/>
        <a:lstStyle/>
        <a:p>
          <a:endParaRPr lang="ru-RU"/>
        </a:p>
      </dgm:t>
    </dgm:pt>
    <dgm:pt modelId="{5CD7B3CB-52B9-4D18-B306-AD6ACD1373BE}" type="pres">
      <dgm:prSet presAssocID="{14509C10-A7CD-4DE6-BB11-E53BC41876A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8F99F56-8F56-4F71-9C87-F27C5FF38AA7}" type="pres">
      <dgm:prSet presAssocID="{E07AC61C-02F8-420F-9EB1-DB40306F0700}" presName="node" presStyleLbl="node1" presStyleIdx="0" presStyleCnt="4" custScaleX="156842" custScaleY="88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ED05-00AD-45D2-9420-B6892D38EF29}" type="pres">
      <dgm:prSet presAssocID="{4B113692-BE7C-4E6E-8A26-482DE027D96D}" presName="parTrans" presStyleLbl="sibTrans2D1" presStyleIdx="1" presStyleCnt="4" custScaleX="134076" custLinFactNeighborX="-130" custLinFactNeighborY="-2845"/>
      <dgm:spPr/>
      <dgm:t>
        <a:bodyPr/>
        <a:lstStyle/>
        <a:p>
          <a:endParaRPr lang="ru-RU"/>
        </a:p>
      </dgm:t>
    </dgm:pt>
    <dgm:pt modelId="{E5A8A093-BABB-4475-90CD-7C435D46D2FB}" type="pres">
      <dgm:prSet presAssocID="{4B113692-BE7C-4E6E-8A26-482DE027D96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307481C-B22D-4405-BFA0-394789EB92EC}" type="pres">
      <dgm:prSet presAssocID="{D8C5334F-B288-4EBC-8A52-535D6132AF6B}" presName="node" presStyleLbl="node1" presStyleIdx="1" presStyleCnt="4" custScaleX="154678" custScaleY="82059" custRadScaleRad="128186" custRadScaleInc="-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55C1-A87E-463C-819B-F4C714D28C01}" type="pres">
      <dgm:prSet presAssocID="{76E72FFB-C865-4E93-9F8D-EB24F6CE468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6C8A8DB-1F20-44CF-9CA1-7C47AB0563CF}" type="pres">
      <dgm:prSet presAssocID="{76E72FFB-C865-4E93-9F8D-EB24F6CE468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66F2083-EDED-4EA0-847D-E7F53AE070F7}" type="pres">
      <dgm:prSet presAssocID="{5F4F56C4-4528-49C4-8730-14C587620C4C}" presName="node" presStyleLbl="node1" presStyleIdx="2" presStyleCnt="4" custScaleX="174157" custScaleY="7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A99F-059D-471E-AC06-91E7CE3F9186}" type="pres">
      <dgm:prSet presAssocID="{B7E304AF-9282-4147-BC5F-D2FB0D316552}" presName="parTrans" presStyleLbl="sibTrans2D1" presStyleIdx="3" presStyleCnt="4" custLinFactNeighborX="-3113" custLinFactNeighborY="-8766"/>
      <dgm:spPr/>
      <dgm:t>
        <a:bodyPr/>
        <a:lstStyle/>
        <a:p>
          <a:endParaRPr lang="ru-RU"/>
        </a:p>
      </dgm:t>
    </dgm:pt>
    <dgm:pt modelId="{6BD7CB8F-B741-4946-BE9F-06FFBD9A408C}" type="pres">
      <dgm:prSet presAssocID="{B7E304AF-9282-4147-BC5F-D2FB0D31655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22C8F07-9A73-4CDD-AF73-20F6E8888993}" type="pres">
      <dgm:prSet presAssocID="{CE536F1E-1AFA-41BF-8A15-86B16F6EC261}" presName="node" presStyleLbl="node1" presStyleIdx="3" presStyleCnt="4" custScaleX="143875" custScaleY="103245" custRadScaleRad="12199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BAD5A-9CD2-4608-80B5-FE72DEDD20C2}" srcId="{1FB8271B-E8F7-480B-924A-C4A934369F2E}" destId="{E07AC61C-02F8-420F-9EB1-DB40306F0700}" srcOrd="0" destOrd="0" parTransId="{14509C10-A7CD-4DE6-BB11-E53BC41876A3}" sibTransId="{D915AA47-BEBC-4C23-A20E-E3CCCE2C64CF}"/>
    <dgm:cxn modelId="{AC73F330-F3F7-446A-8BC9-FE3918DD14D3}" srcId="{93CA33EB-8F0C-4477-83BF-961EBBB001B6}" destId="{1FB8271B-E8F7-480B-924A-C4A934369F2E}" srcOrd="0" destOrd="0" parTransId="{885671BB-A287-42E5-BD5D-6A103368926F}" sibTransId="{DFCC7A0D-F860-4009-BD69-17B51EA47680}"/>
    <dgm:cxn modelId="{460F4DDF-19AC-4D6B-89BC-7707F19CD9DC}" type="presOf" srcId="{CE536F1E-1AFA-41BF-8A15-86B16F6EC261}" destId="{222C8F07-9A73-4CDD-AF73-20F6E8888993}" srcOrd="0" destOrd="0" presId="urn:microsoft.com/office/officeart/2005/8/layout/radial5"/>
    <dgm:cxn modelId="{16935DB5-2691-4DA2-9B49-8DDA22E9F5BC}" type="presOf" srcId="{D8C5334F-B288-4EBC-8A52-535D6132AF6B}" destId="{1307481C-B22D-4405-BFA0-394789EB92EC}" srcOrd="0" destOrd="0" presId="urn:microsoft.com/office/officeart/2005/8/layout/radial5"/>
    <dgm:cxn modelId="{A0CE4B54-6236-49AF-930F-7D08259A9583}" srcId="{1FB8271B-E8F7-480B-924A-C4A934369F2E}" destId="{D8C5334F-B288-4EBC-8A52-535D6132AF6B}" srcOrd="1" destOrd="0" parTransId="{4B113692-BE7C-4E6E-8A26-482DE027D96D}" sibTransId="{53482B90-6B33-49D4-A2B5-088110490623}"/>
    <dgm:cxn modelId="{84D921B6-56ED-4FF7-A691-B5B786C6FEFE}" type="presOf" srcId="{93CA33EB-8F0C-4477-83BF-961EBBB001B6}" destId="{7E201F67-E2C0-4C86-801C-F092EA3477FC}" srcOrd="0" destOrd="0" presId="urn:microsoft.com/office/officeart/2005/8/layout/radial5"/>
    <dgm:cxn modelId="{1C65F4B9-BF0A-4237-8D2D-38E4DA15BAD8}" type="presOf" srcId="{4B113692-BE7C-4E6E-8A26-482DE027D96D}" destId="{E5A8A093-BABB-4475-90CD-7C435D46D2FB}" srcOrd="1" destOrd="0" presId="urn:microsoft.com/office/officeart/2005/8/layout/radial5"/>
    <dgm:cxn modelId="{BB9D63D8-5D1B-469D-988F-7276DB18D100}" type="presOf" srcId="{14509C10-A7CD-4DE6-BB11-E53BC41876A3}" destId="{5CD7B3CB-52B9-4D18-B306-AD6ACD1373BE}" srcOrd="1" destOrd="0" presId="urn:microsoft.com/office/officeart/2005/8/layout/radial5"/>
    <dgm:cxn modelId="{6CD06770-C260-4D7D-AAC1-694C4DC7DCEB}" type="presOf" srcId="{76E72FFB-C865-4E93-9F8D-EB24F6CE4681}" destId="{3B9355C1-A87E-463C-819B-F4C714D28C01}" srcOrd="0" destOrd="0" presId="urn:microsoft.com/office/officeart/2005/8/layout/radial5"/>
    <dgm:cxn modelId="{BC456AC7-59FC-44B4-8BA2-4AB9ACDE6A74}" type="presOf" srcId="{B7E304AF-9282-4147-BC5F-D2FB0D316552}" destId="{F8FCA99F-059D-471E-AC06-91E7CE3F9186}" srcOrd="0" destOrd="0" presId="urn:microsoft.com/office/officeart/2005/8/layout/radial5"/>
    <dgm:cxn modelId="{F3F91E78-B682-468F-913D-09557ED41841}" srcId="{1FB8271B-E8F7-480B-924A-C4A934369F2E}" destId="{5F4F56C4-4528-49C4-8730-14C587620C4C}" srcOrd="2" destOrd="0" parTransId="{76E72FFB-C865-4E93-9F8D-EB24F6CE4681}" sibTransId="{B45F20A6-7381-4E7F-8B73-D431A3F5C5DF}"/>
    <dgm:cxn modelId="{B7057C69-6783-434B-95E5-420B41C08624}" type="presOf" srcId="{B7E304AF-9282-4147-BC5F-D2FB0D316552}" destId="{6BD7CB8F-B741-4946-BE9F-06FFBD9A408C}" srcOrd="1" destOrd="0" presId="urn:microsoft.com/office/officeart/2005/8/layout/radial5"/>
    <dgm:cxn modelId="{256E1F85-6B68-4A7A-90BC-55F076340B6D}" type="presOf" srcId="{1FB8271B-E8F7-480B-924A-C4A934369F2E}" destId="{D5211E94-153C-4303-8C14-B8A2F4310B3C}" srcOrd="0" destOrd="0" presId="urn:microsoft.com/office/officeart/2005/8/layout/radial5"/>
    <dgm:cxn modelId="{E5852D9E-223A-4478-A29B-FFD2CB9E1F79}" type="presOf" srcId="{E07AC61C-02F8-420F-9EB1-DB40306F0700}" destId="{18F99F56-8F56-4F71-9C87-F27C5FF38AA7}" srcOrd="0" destOrd="0" presId="urn:microsoft.com/office/officeart/2005/8/layout/radial5"/>
    <dgm:cxn modelId="{7888D0DA-0155-420D-940C-79B2736290BC}" srcId="{1FB8271B-E8F7-480B-924A-C4A934369F2E}" destId="{CE536F1E-1AFA-41BF-8A15-86B16F6EC261}" srcOrd="3" destOrd="0" parTransId="{B7E304AF-9282-4147-BC5F-D2FB0D316552}" sibTransId="{9E5FC9E2-06A0-4A17-B24B-78D03B3F162B}"/>
    <dgm:cxn modelId="{CD1A5328-2EAB-4346-B53A-C3895E8E827C}" type="presOf" srcId="{76E72FFB-C865-4E93-9F8D-EB24F6CE4681}" destId="{F6C8A8DB-1F20-44CF-9CA1-7C47AB0563CF}" srcOrd="1" destOrd="0" presId="urn:microsoft.com/office/officeart/2005/8/layout/radial5"/>
    <dgm:cxn modelId="{AEB5F140-F0EB-4D41-B2F7-A3A6A4F70FB3}" type="presOf" srcId="{5F4F56C4-4528-49C4-8730-14C587620C4C}" destId="{366F2083-EDED-4EA0-847D-E7F53AE070F7}" srcOrd="0" destOrd="0" presId="urn:microsoft.com/office/officeart/2005/8/layout/radial5"/>
    <dgm:cxn modelId="{3A7FAD2E-1871-48C4-9EDC-381A2C3F5053}" type="presOf" srcId="{4B113692-BE7C-4E6E-8A26-482DE027D96D}" destId="{D0F4ED05-00AD-45D2-9420-B6892D38EF29}" srcOrd="0" destOrd="0" presId="urn:microsoft.com/office/officeart/2005/8/layout/radial5"/>
    <dgm:cxn modelId="{827065DE-83B1-4B83-85C8-3D0C838F78B6}" type="presOf" srcId="{14509C10-A7CD-4DE6-BB11-E53BC41876A3}" destId="{AF750CE4-F584-4C7C-89D7-E0CC5B1B164D}" srcOrd="0" destOrd="0" presId="urn:microsoft.com/office/officeart/2005/8/layout/radial5"/>
    <dgm:cxn modelId="{A3AEC375-F8E4-4997-8989-58785F48041C}" type="presParOf" srcId="{7E201F67-E2C0-4C86-801C-F092EA3477FC}" destId="{D5211E94-153C-4303-8C14-B8A2F4310B3C}" srcOrd="0" destOrd="0" presId="urn:microsoft.com/office/officeart/2005/8/layout/radial5"/>
    <dgm:cxn modelId="{061A545E-F839-4AD7-9588-34142F9C149B}" type="presParOf" srcId="{7E201F67-E2C0-4C86-801C-F092EA3477FC}" destId="{AF750CE4-F584-4C7C-89D7-E0CC5B1B164D}" srcOrd="1" destOrd="0" presId="urn:microsoft.com/office/officeart/2005/8/layout/radial5"/>
    <dgm:cxn modelId="{45860CCF-2457-4D4C-81D7-9BD7219FB9B3}" type="presParOf" srcId="{AF750CE4-F584-4C7C-89D7-E0CC5B1B164D}" destId="{5CD7B3CB-52B9-4D18-B306-AD6ACD1373BE}" srcOrd="0" destOrd="0" presId="urn:microsoft.com/office/officeart/2005/8/layout/radial5"/>
    <dgm:cxn modelId="{2BA735E4-5416-4ECD-BF2D-D68530B62239}" type="presParOf" srcId="{7E201F67-E2C0-4C86-801C-F092EA3477FC}" destId="{18F99F56-8F56-4F71-9C87-F27C5FF38AA7}" srcOrd="2" destOrd="0" presId="urn:microsoft.com/office/officeart/2005/8/layout/radial5"/>
    <dgm:cxn modelId="{E1B94565-8CB6-4F86-BE11-F02F9DB87C91}" type="presParOf" srcId="{7E201F67-E2C0-4C86-801C-F092EA3477FC}" destId="{D0F4ED05-00AD-45D2-9420-B6892D38EF29}" srcOrd="3" destOrd="0" presId="urn:microsoft.com/office/officeart/2005/8/layout/radial5"/>
    <dgm:cxn modelId="{73374B4E-158C-43A3-A43F-6F85FF76DBA4}" type="presParOf" srcId="{D0F4ED05-00AD-45D2-9420-B6892D38EF29}" destId="{E5A8A093-BABB-4475-90CD-7C435D46D2FB}" srcOrd="0" destOrd="0" presId="urn:microsoft.com/office/officeart/2005/8/layout/radial5"/>
    <dgm:cxn modelId="{7108A641-63B3-4238-8E15-5D62BCBA6824}" type="presParOf" srcId="{7E201F67-E2C0-4C86-801C-F092EA3477FC}" destId="{1307481C-B22D-4405-BFA0-394789EB92EC}" srcOrd="4" destOrd="0" presId="urn:microsoft.com/office/officeart/2005/8/layout/radial5"/>
    <dgm:cxn modelId="{7D73F134-9473-4F9F-8337-6ED228DAF305}" type="presParOf" srcId="{7E201F67-E2C0-4C86-801C-F092EA3477FC}" destId="{3B9355C1-A87E-463C-819B-F4C714D28C01}" srcOrd="5" destOrd="0" presId="urn:microsoft.com/office/officeart/2005/8/layout/radial5"/>
    <dgm:cxn modelId="{FF117A7E-642D-4B17-A25D-9B3FBA8FEC62}" type="presParOf" srcId="{3B9355C1-A87E-463C-819B-F4C714D28C01}" destId="{F6C8A8DB-1F20-44CF-9CA1-7C47AB0563CF}" srcOrd="0" destOrd="0" presId="urn:microsoft.com/office/officeart/2005/8/layout/radial5"/>
    <dgm:cxn modelId="{633F5675-80C4-4491-91A7-12F7C9656BB6}" type="presParOf" srcId="{7E201F67-E2C0-4C86-801C-F092EA3477FC}" destId="{366F2083-EDED-4EA0-847D-E7F53AE070F7}" srcOrd="6" destOrd="0" presId="urn:microsoft.com/office/officeart/2005/8/layout/radial5"/>
    <dgm:cxn modelId="{E1CE7900-AB75-4EC4-89C0-5B76F027799D}" type="presParOf" srcId="{7E201F67-E2C0-4C86-801C-F092EA3477FC}" destId="{F8FCA99F-059D-471E-AC06-91E7CE3F9186}" srcOrd="7" destOrd="0" presId="urn:microsoft.com/office/officeart/2005/8/layout/radial5"/>
    <dgm:cxn modelId="{E25830BF-391E-4CBA-A9BA-236244672C34}" type="presParOf" srcId="{F8FCA99F-059D-471E-AC06-91E7CE3F9186}" destId="{6BD7CB8F-B741-4946-BE9F-06FFBD9A408C}" srcOrd="0" destOrd="0" presId="urn:microsoft.com/office/officeart/2005/8/layout/radial5"/>
    <dgm:cxn modelId="{93FE1286-A86B-44F6-A963-DE048E7EB92C}" type="presParOf" srcId="{7E201F67-E2C0-4C86-801C-F092EA3477FC}" destId="{222C8F07-9A73-4CDD-AF73-20F6E888899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211E94-153C-4303-8C14-B8A2F4310B3C}">
      <dsp:nvSpPr>
        <dsp:cNvPr id="0" name=""/>
        <dsp:cNvSpPr/>
      </dsp:nvSpPr>
      <dsp:spPr>
        <a:xfrm>
          <a:off x="2661941" y="2255560"/>
          <a:ext cx="2589398" cy="1785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Царство Вредных привычек</a:t>
          </a:r>
          <a:endParaRPr lang="ru-RU" sz="2800" kern="1200" dirty="0"/>
        </a:p>
      </dsp:txBody>
      <dsp:txXfrm>
        <a:off x="2661941" y="2255560"/>
        <a:ext cx="2589398" cy="1785969"/>
      </dsp:txXfrm>
    </dsp:sp>
    <dsp:sp modelId="{AF750CE4-F584-4C7C-89D7-E0CC5B1B164D}">
      <dsp:nvSpPr>
        <dsp:cNvPr id="0" name=""/>
        <dsp:cNvSpPr/>
      </dsp:nvSpPr>
      <dsp:spPr>
        <a:xfrm rot="16441824">
          <a:off x="3881015" y="1597980"/>
          <a:ext cx="360336" cy="600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441824">
        <a:off x="3881015" y="1597980"/>
        <a:ext cx="360336" cy="600319"/>
      </dsp:txXfrm>
    </dsp:sp>
    <dsp:sp modelId="{18F99F56-8F56-4F71-9C87-F27C5FF38AA7}">
      <dsp:nvSpPr>
        <dsp:cNvPr id="0" name=""/>
        <dsp:cNvSpPr/>
      </dsp:nvSpPr>
      <dsp:spPr>
        <a:xfrm>
          <a:off x="2833518" y="133444"/>
          <a:ext cx="2569279" cy="1445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Никотин</a:t>
          </a:r>
          <a:endParaRPr lang="ru-RU" sz="4000" kern="1200" dirty="0"/>
        </a:p>
      </dsp:txBody>
      <dsp:txXfrm>
        <a:off x="2833518" y="133444"/>
        <a:ext cx="2569279" cy="1445536"/>
      </dsp:txXfrm>
    </dsp:sp>
    <dsp:sp modelId="{D0F4ED05-00AD-45D2-9420-B6892D38EF29}">
      <dsp:nvSpPr>
        <dsp:cNvPr id="0" name=""/>
        <dsp:cNvSpPr/>
      </dsp:nvSpPr>
      <dsp:spPr>
        <a:xfrm rot="21526342">
          <a:off x="5320240" y="2820881"/>
          <a:ext cx="383287" cy="556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1526342">
        <a:off x="5320240" y="2820881"/>
        <a:ext cx="383287" cy="556964"/>
      </dsp:txXfrm>
    </dsp:sp>
    <dsp:sp modelId="{1307481C-B22D-4405-BFA0-394789EB92EC}">
      <dsp:nvSpPr>
        <dsp:cNvPr id="0" name=""/>
        <dsp:cNvSpPr/>
      </dsp:nvSpPr>
      <dsp:spPr>
        <a:xfrm>
          <a:off x="5788942" y="2410013"/>
          <a:ext cx="2533829" cy="1344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Алкоголь</a:t>
          </a:r>
          <a:endParaRPr lang="ru-RU" sz="4000" kern="1200" dirty="0"/>
        </a:p>
      </dsp:txBody>
      <dsp:txXfrm>
        <a:off x="5788942" y="2410013"/>
        <a:ext cx="2533829" cy="1344234"/>
      </dsp:txXfrm>
    </dsp:sp>
    <dsp:sp modelId="{3B9355C1-A87E-463C-819B-F4C714D28C01}">
      <dsp:nvSpPr>
        <dsp:cNvPr id="0" name=""/>
        <dsp:cNvSpPr/>
      </dsp:nvSpPr>
      <dsp:spPr>
        <a:xfrm rot="5158176">
          <a:off x="3846767" y="4123871"/>
          <a:ext cx="396432" cy="556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158176">
        <a:off x="3846767" y="4123871"/>
        <a:ext cx="396432" cy="556964"/>
      </dsp:txXfrm>
    </dsp:sp>
    <dsp:sp modelId="{366F2083-EDED-4EA0-847D-E7F53AE070F7}">
      <dsp:nvSpPr>
        <dsp:cNvPr id="0" name=""/>
        <dsp:cNvSpPr/>
      </dsp:nvSpPr>
      <dsp:spPr>
        <a:xfrm>
          <a:off x="2691697" y="4786272"/>
          <a:ext cx="2852921" cy="1309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Наркотик</a:t>
          </a:r>
          <a:endParaRPr lang="ru-RU" sz="4000" kern="1200" dirty="0"/>
        </a:p>
      </dsp:txBody>
      <dsp:txXfrm>
        <a:off x="2691697" y="4786272"/>
        <a:ext cx="2852921" cy="1309211"/>
      </dsp:txXfrm>
    </dsp:sp>
    <dsp:sp modelId="{F8FCA99F-059D-471E-AC06-91E7CE3F9186}">
      <dsp:nvSpPr>
        <dsp:cNvPr id="0" name=""/>
        <dsp:cNvSpPr/>
      </dsp:nvSpPr>
      <dsp:spPr>
        <a:xfrm rot="10800000">
          <a:off x="2537787" y="2821239"/>
          <a:ext cx="85846" cy="556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537787" y="2821239"/>
        <a:ext cx="85846" cy="556964"/>
      </dsp:txXfrm>
    </dsp:sp>
    <dsp:sp modelId="{222C8F07-9A73-4CDD-AF73-20F6E8888993}">
      <dsp:nvSpPr>
        <dsp:cNvPr id="0" name=""/>
        <dsp:cNvSpPr/>
      </dsp:nvSpPr>
      <dsp:spPr>
        <a:xfrm>
          <a:off x="143104" y="2302900"/>
          <a:ext cx="2356862" cy="1691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Азарт</a:t>
          </a:r>
          <a:endParaRPr lang="ru-RU" sz="4000" kern="1200" dirty="0"/>
        </a:p>
      </dsp:txBody>
      <dsp:txXfrm>
        <a:off x="143104" y="2302900"/>
        <a:ext cx="2356862" cy="169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orov.com.ua/Alko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http://img0.liveinternet.ru/images/attach/c/0/38/930/38930816_ZUB.jpg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sdelaurukami.ru/images/e0a70f72bdae9885bfc32d7cd19a26a1_XL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Скажи «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» вредным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привычкам!!!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7707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читель Антоненко А.А.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Последствия  </a:t>
            </a: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Болезни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желудка;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Инфекционные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болезня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(в случае употребления чужой жевательной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резинки);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Потеря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внимания;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Приобретение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более серьёзных вредных привычек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курение).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2" descr="C:\Users\User\Desktop\a38df77d6837f5e53bae743a756fbf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2717582" cy="199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88640"/>
          <a:ext cx="8324800" cy="622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ЧЕМ ЗАНИМАНИВАЮТ ЛЮДЕЙ ВРЕДНЫЕ ПРИВЫЧКИ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«Все в жизни нужно попробовать».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«Вокруг такая скука, нужно развлечься, расслабиться».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 «Смотри, какая красивая пачка, бутылка, как призывно светятся огоньки в игровых автоматах»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4. «Все это пробуют, поддержи компанию, у тебя появиться столько друзей!»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5. «А в виртуальной игре ты можешь в один миг стать победителем! И не нужно учиться, трудиться, добиваться чего-то в жизни!»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«Курить – здоровью вредить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!»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2" descr="C:\Users\User\Desktop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4751988" cy="2741531"/>
          </a:xfrm>
          <a:prstGeom prst="rect">
            <a:avLst/>
          </a:prstGeom>
          <a:noFill/>
        </p:spPr>
      </p:pic>
      <p:pic>
        <p:nvPicPr>
          <p:cNvPr id="6" name="Picture 5" descr="C:\Users\user\Desktop\2021-01-19_14-20-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34798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Органы некурящих и курящих людей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Зубы           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Лёгкие        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Печень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23528" y="1556792"/>
          <a:ext cx="2781300" cy="1409700"/>
        </p:xfrm>
        <a:graphic>
          <a:graphicData uri="http://schemas.openxmlformats.org/presentationml/2006/ole">
            <p:oleObj spid="_x0000_s20482" name="Фотография Photo Editor" r:id="rId4" imgW="1057423" imgH="533474" progId="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95536" y="3573016"/>
          <a:ext cx="2781300" cy="1435100"/>
        </p:xfrm>
        <a:graphic>
          <a:graphicData uri="http://schemas.openxmlformats.org/presentationml/2006/ole">
            <p:oleObj spid="_x0000_s20483" name="Фотография Photo Editor" r:id="rId5" imgW="1057423" imgH="533474" progId="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347864" y="1628800"/>
          <a:ext cx="2781300" cy="2057400"/>
        </p:xfrm>
        <a:graphic>
          <a:graphicData uri="http://schemas.openxmlformats.org/presentationml/2006/ole">
            <p:oleObj spid="_x0000_s20484" name="Фотография Photo Editor" r:id="rId6" imgW="3476190" imgH="2676899" progId="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419872" y="4077072"/>
          <a:ext cx="2705100" cy="2082800"/>
        </p:xfrm>
        <a:graphic>
          <a:graphicData uri="http://schemas.openxmlformats.org/presentationml/2006/ole">
            <p:oleObj spid="_x0000_s20485" name="Фотография Photo Editor" r:id="rId7" imgW="1952898" imgH="1905266" progId="">
              <p:embed/>
            </p:oleObj>
          </a:graphicData>
        </a:graphic>
      </p:graphicFrame>
      <p:pic>
        <p:nvPicPr>
          <p:cNvPr id="9" name="Picture 3" descr="Печен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772816"/>
            <a:ext cx="2439827" cy="1657348"/>
          </a:xfrm>
          <a:prstGeom prst="rect">
            <a:avLst/>
          </a:prstGeom>
          <a:noFill/>
        </p:spPr>
      </p:pic>
      <p:pic>
        <p:nvPicPr>
          <p:cNvPr id="10" name="Picture 4" descr="Больная печен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933056"/>
            <a:ext cx="2500329" cy="2172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Это надо помнить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Курение загрязняет лёгкие.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Курение затрудняет проникновение воздуха в организм.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Курение затрудняет нормальную работу мозга.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курения желтеют зубы и появляется дурной запах во рту.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Вред алкоголя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FF0066"/>
                </a:solidFill>
              </a:rPr>
              <a:t>  </a:t>
            </a:r>
            <a:r>
              <a:rPr lang="ru-RU" b="1" dirty="0" smtClean="0">
                <a:solidFill>
                  <a:srgbClr val="FF0066"/>
                </a:solidFill>
              </a:rPr>
              <a:t>Пить – здоровью вредить;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FF0066"/>
                </a:solidFill>
              </a:rPr>
              <a:t>  </a:t>
            </a:r>
            <a:r>
              <a:rPr lang="ru-RU" b="1" dirty="0" smtClean="0">
                <a:solidFill>
                  <a:srgbClr val="FF0066"/>
                </a:solidFill>
              </a:rPr>
              <a:t>от алкоголя происходят значительные нарушения мозга;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smtClean="0">
                <a:solidFill>
                  <a:srgbClr val="FF0066"/>
                </a:solidFill>
              </a:rPr>
              <a:t>нарушается сон, теряется голос;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Картинка 70 из 10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211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Влияние алкоголя на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организм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 алкоголя страдают все внутренние органы, особенно мозг. Отравление мозга приводит к тому, что человек просто на просто глупеет. У него ухудшается память, он труднее усваивает новое.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Пьяный человек – не человек, ибо он потерял то, что отличает человека от скотины – разум.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4752528" cy="5378152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6300" dirty="0" smtClean="0">
                <a:solidFill>
                  <a:schemeClr val="accent2">
                    <a:lumMod val="50000"/>
                  </a:schemeClr>
                </a:solidFill>
              </a:rPr>
              <a:t>Наркомания —</a:t>
            </a:r>
          </a:p>
          <a:p>
            <a:pPr algn="l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хроническое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заболевание, вызванное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употреблением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веществ-наркотиков.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Разные наркотики вызывают разную зависимость. Одни наркотики вызывают сильную психологическую зависимость, но не вызывают физической зависимости. Другие же, напротив, вызывают сильную физическую зависимость. Многие наркотики вызывают и физическую, и психологическую зависимость.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image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810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Игровая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зависимость -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4536504" cy="393799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психологической зависимости, проявляющаяся в навязчивом увлечении видеоиграми и компьютерными играми.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image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285860"/>
            <a:ext cx="39433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Привычки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856984" cy="496855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Полезные                                               Вредные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8" descr="Картинка 61 из 71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1988841"/>
            <a:ext cx="1152128" cy="14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ртинка 65 из 23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132856"/>
            <a:ext cx="18277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фрукты и овощ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5024"/>
            <a:ext cx="2051720" cy="13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ports де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645024"/>
            <a:ext cx="1728192" cy="13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режим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5067094"/>
            <a:ext cx="1979712" cy="17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User\Desktop\Рисунок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132856"/>
            <a:ext cx="1977075" cy="1484015"/>
          </a:xfrm>
          <a:prstGeom prst="rect">
            <a:avLst/>
          </a:prstGeom>
          <a:noFill/>
        </p:spPr>
      </p:pic>
      <p:pic>
        <p:nvPicPr>
          <p:cNvPr id="11" name="Picture 2" descr="C:\Users\User\Desktop\Рисунок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2132856"/>
            <a:ext cx="1944216" cy="1459438"/>
          </a:xfrm>
          <a:prstGeom prst="rect">
            <a:avLst/>
          </a:prstGeom>
          <a:noFill/>
        </p:spPr>
      </p:pic>
      <p:pic>
        <p:nvPicPr>
          <p:cNvPr id="12" name="Picture 4" descr="C:\Users\Макаркины\Downloads\Новая папка\i (6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3789040"/>
            <a:ext cx="1835696" cy="1268914"/>
          </a:xfrm>
          <a:prstGeom prst="rect">
            <a:avLst/>
          </a:prstGeom>
          <a:noFill/>
        </p:spPr>
      </p:pic>
      <p:pic>
        <p:nvPicPr>
          <p:cNvPr id="6146" name="Picture 2" descr="https://pbs.twimg.com/media/DZdQmH3W4AEKP4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5085184"/>
            <a:ext cx="1681027" cy="1656184"/>
          </a:xfrm>
          <a:prstGeom prst="rect">
            <a:avLst/>
          </a:prstGeom>
          <a:noFill/>
        </p:spPr>
      </p:pic>
      <p:pic>
        <p:nvPicPr>
          <p:cNvPr id="6149" name="Picture 5" descr="C:\Users\user\Desktop\н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3933056"/>
            <a:ext cx="1808835" cy="256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Интернет-зависимость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4392488" cy="41540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психическое расстройство, навязчивое желание подключиться к Интернету и болезненная неспособность вовремя отключиться от Интернета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Интернет-зависимость является широко обсуждаемым вопросом, но её статус пока находится на неофициальном уровне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5602" name="Picture 2" descr="http://60.xn--80aadkum9bf.xn--p1ai/wp-content/uploads/2019/12/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690" y="1484784"/>
            <a:ext cx="426831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Умей сказать : «Н Е Т!»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416824" cy="41540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 свои поступки человек отвечает не только перед близкими, но и перед обществом, перед законом.</a:t>
            </a:r>
          </a:p>
          <a:p>
            <a:pPr>
              <a:lnSpc>
                <a:spcPct val="11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конце концов, человек оказывается перед выбором: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вредные привычки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или     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жизнь.</a:t>
            </a:r>
          </a:p>
          <a:p>
            <a:pPr>
              <a:lnSpc>
                <a:spcPct val="110000"/>
              </a:lnSpc>
            </a:pPr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Вредные привычки впоследствии становятся причиной многих недоразумений, недугов, неприятностей.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147002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Здоровье береги как ценный клад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4536504" cy="460851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НУЖНО: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Почаще есть рыбу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,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овощи, фрукты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Пить воду, молоко, </a:t>
            </a:r>
            <a:endParaRPr lang="ru-RU" sz="1800" dirty="0" smtClean="0">
              <a:solidFill>
                <a:srgbClr val="C00000"/>
              </a:solidFill>
              <a:latin typeface="+mj-lt"/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соки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, чай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Заниматься спортом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Как можно больше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ходить</a:t>
            </a:r>
            <a:endParaRPr lang="ru-RU" sz="1800" dirty="0" smtClean="0">
              <a:solidFill>
                <a:srgbClr val="C00000"/>
              </a:solidFill>
              <a:latin typeface="+mj-lt"/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Дышать свежим воздухом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Спать достаточно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Проявлять </a:t>
            </a: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доброжелательность</a:t>
            </a:r>
            <a:endParaRPr lang="ru-RU" sz="1800" dirty="0" smtClean="0">
              <a:solidFill>
                <a:srgbClr val="C00000"/>
              </a:solidFill>
              <a:latin typeface="+mj-lt"/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Чаще улыбаться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Любить жизнь</a:t>
            </a:r>
          </a:p>
          <a:p>
            <a:pPr algn="l"/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56792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НЕЛЬЗЯ: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Переедать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Много есть жирной, сладкой и солёной пищи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Употреблять алкоголь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Смотреть часами телевизор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Играть на компьютере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Сидеть дома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Курить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Поздно ложиться и вставать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Быть раздражительным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Терять чувство юмора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Унывать, сердиться, обижаться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Я здоровье </a:t>
            </a:r>
            <a:r>
              <a:rPr lang="ru-RU" sz="3200" dirty="0" smtClean="0">
                <a:solidFill>
                  <a:srgbClr val="FF0000"/>
                </a:solidFill>
              </a:rPr>
              <a:t>сберегу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ам </a:t>
            </a:r>
            <a:r>
              <a:rPr lang="ru-RU" sz="3200" dirty="0" smtClean="0">
                <a:solidFill>
                  <a:srgbClr val="FF0000"/>
                </a:solidFill>
              </a:rPr>
              <a:t>себе я помогу!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4392488" cy="4154016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7890" name="Picture 2" descr="C:\Users\user\Desktop\2021-02-25_12-54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128792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040559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Здоровье – самый драгоценный дар, который человек получает от природы.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«Наш организм создан для 120 лет жизни. Если мы живём меньше, то это вызвано не недостатками организма, а тем как мы с ним обращаемся».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Кеннет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Курер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«Самая лучшая привычка – это не иметь дурных привычек».    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А.Декурсель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Обжора (переедание)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srdvd348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459832" cy="34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user\Desktop\о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39207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8136904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Неряха (небрежность)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1151760644_828834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131840" cy="28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img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56992"/>
            <a:ext cx="2520280" cy="3378750"/>
          </a:xfrm>
          <a:prstGeom prst="rect">
            <a:avLst/>
          </a:prstGeom>
          <a:noFill/>
        </p:spPr>
      </p:pic>
      <p:pic>
        <p:nvPicPr>
          <p:cNvPr id="7" name="Picture 3" descr="C:\Users\User\Desktop\801301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628800"/>
            <a:ext cx="34480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Ложь и обман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439248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Запомните пословицы:</a:t>
            </a:r>
          </a:p>
          <a:p>
            <a:pPr algn="l">
              <a:lnSpc>
                <a:spcPct val="90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На обмане далеко не уедешь.</a:t>
            </a:r>
          </a:p>
          <a:p>
            <a:pPr algn="l">
              <a:lnSpc>
                <a:spcPct val="90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Ложь дружбу губит.</a:t>
            </a:r>
          </a:p>
          <a:p>
            <a:pPr algn="l">
              <a:lnSpc>
                <a:spcPct val="90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Маленькая ложь за собою большую ведёт.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 на свете нет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надолго можно скрыть.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поэтому не стоит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50495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неправду говорить.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pPr marL="274320" indent="-274320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04856" cy="59046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800" b="1" dirty="0" smtClean="0">
                <a:solidFill>
                  <a:srgbClr val="C00000"/>
                </a:solidFill>
              </a:rPr>
              <a:t>Это полезно помнить!</a:t>
            </a:r>
            <a:endParaRPr lang="ru-RU" sz="3800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Для ухода за носом существует носовой платок, его надо всегда носить с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собой.</a:t>
            </a:r>
          </a:p>
          <a:p>
            <a:pPr algn="l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Ногти необходимо один раз в неделю постригать ножницами.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3. Остатки пищи между зубами удаляют зубочисткой.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                           </a:t>
            </a:r>
          </a:p>
          <a:p>
            <a:pPr algn="r"/>
            <a:endParaRPr lang="ru-RU" i="1" dirty="0" smtClean="0">
              <a:solidFill>
                <a:schemeClr val="tx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Пальцем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ковырять в носу –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Это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очень дурно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Можно выпачкать костюм,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Да и некультурно.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Picture 5" descr="0000039960-preview"/>
          <p:cNvPicPr>
            <a:picLocks noChangeAspect="1" noChangeArrowheads="1"/>
          </p:cNvPicPr>
          <p:nvPr/>
        </p:nvPicPr>
        <p:blipFill>
          <a:blip r:embed="rId3" cstate="print"/>
          <a:srcRect b="11787"/>
          <a:stretch>
            <a:fillRect/>
          </a:stretch>
        </p:blipFill>
        <p:spPr bwMode="auto">
          <a:xfrm>
            <a:off x="395536" y="3284984"/>
            <a:ext cx="336237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Слова-паразиты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Самые безобидные вредные привычки -это употребление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речи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слов-паразитов,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нецензурные 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выражения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сплевывание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пол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привычка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грызть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карандаш или ручку.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Содержимое 4" descr="image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139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5378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Помни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Жевать резинку можно только после еды;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Прекратить жевать, как только закончится сладкий вкус;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заменяйте свободное время жевательной резинкой.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2" descr="C:\Users\User\Desktop\a38df77d6837f5e53bae743a756fbf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240360" cy="2381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504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Фотография Photo Editor</vt:lpstr>
      <vt:lpstr>Скажи «нет» вредным привычкам!!!</vt:lpstr>
      <vt:lpstr>Привычки</vt:lpstr>
      <vt:lpstr>Здоровье – самый драгоценный дар, который человек получает от природы.  «Наш организм создан для 120 лет жизни. Если мы живём меньше, то это вызвано не недостатками организма, а тем как мы с ним обращаемся».                                          Кеннет Курер.   «Самая лучшая привычка – это не иметь дурных привычек».     А.Декурсель.  </vt:lpstr>
      <vt:lpstr> Обжора (переедание)</vt:lpstr>
      <vt:lpstr>                           Неряха (небрежность)</vt:lpstr>
      <vt:lpstr>Ложь и обман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Игровая зависимость -</vt:lpstr>
      <vt:lpstr>Интернет-зависимость -</vt:lpstr>
      <vt:lpstr>Умей сказать : «Н Е Т!» </vt:lpstr>
      <vt:lpstr>Здоровье береги как ценный клад </vt:lpstr>
      <vt:lpstr>Я здоровье сберегу, сам себе я помогу!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2021-02-16T09:39:32Z</dcterms:created>
  <dcterms:modified xsi:type="dcterms:W3CDTF">2021-02-25T10:04:34Z</dcterms:modified>
</cp:coreProperties>
</file>